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61B"/>
    <a:srgbClr val="018AD2"/>
    <a:srgbClr val="323232"/>
    <a:srgbClr val="282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97FE21-FDDD-FC4A-B0A5-898E1DC78DD4}" v="1" dt="2020-04-02T01:32:34.9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16" autoAdjust="0"/>
    <p:restoredTop sz="94760" autoAdjust="0"/>
  </p:normalViewPr>
  <p:slideViewPr>
    <p:cSldViewPr snapToGrid="0">
      <p:cViewPr>
        <p:scale>
          <a:sx n="126" d="100"/>
          <a:sy n="126" d="100"/>
        </p:scale>
        <p:origin x="1032" y="-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hmad Ni'matullah Al-Baarri" userId="11a43c38-f8be-4896-9bc7-75b64ac467bb" providerId="ADAL" clId="{EE60030B-0D35-314A-9C48-528FD3137480}"/>
    <pc:docChg chg="undo custSel modSld modMainMaster">
      <pc:chgData name="Ahmad Ni'matullah Al-Baarri" userId="11a43c38-f8be-4896-9bc7-75b64ac467bb" providerId="ADAL" clId="{EE60030B-0D35-314A-9C48-528FD3137480}" dt="2019-08-25T21:43:46.423" v="319" actId="20577"/>
      <pc:docMkLst>
        <pc:docMk/>
      </pc:docMkLst>
      <pc:sldChg chg="addSp delSp modSp">
        <pc:chgData name="Ahmad Ni'matullah Al-Baarri" userId="11a43c38-f8be-4896-9bc7-75b64ac467bb" providerId="ADAL" clId="{EE60030B-0D35-314A-9C48-528FD3137480}" dt="2019-08-25T21:43:46.423" v="319" actId="20577"/>
        <pc:sldMkLst>
          <pc:docMk/>
          <pc:sldMk cId="373709572" sldId="256"/>
        </pc:sldMkLst>
        <pc:spChg chg="mod">
          <ac:chgData name="Ahmad Ni'matullah Al-Baarri" userId="11a43c38-f8be-4896-9bc7-75b64ac467bb" providerId="ADAL" clId="{EE60030B-0D35-314A-9C48-528FD3137480}" dt="2019-08-25T21:43:46.423" v="319" actId="20577"/>
          <ac:spMkLst>
            <pc:docMk/>
            <pc:sldMk cId="373709572" sldId="256"/>
            <ac:spMk id="2" creationId="{00000000-0000-0000-0000-000000000000}"/>
          </ac:spMkLst>
        </pc:spChg>
        <pc:spChg chg="mod">
          <ac:chgData name="Ahmad Ni'matullah Al-Baarri" userId="11a43c38-f8be-4896-9bc7-75b64ac467bb" providerId="ADAL" clId="{EE60030B-0D35-314A-9C48-528FD3137480}" dt="2019-08-25T21:10:38.296" v="268" actId="20577"/>
          <ac:spMkLst>
            <pc:docMk/>
            <pc:sldMk cId="373709572" sldId="256"/>
            <ac:spMk id="3" creationId="{00000000-0000-0000-0000-000000000000}"/>
          </ac:spMkLst>
        </pc:spChg>
        <pc:spChg chg="add del mod">
          <ac:chgData name="Ahmad Ni'matullah Al-Baarri" userId="11a43c38-f8be-4896-9bc7-75b64ac467bb" providerId="ADAL" clId="{EE60030B-0D35-314A-9C48-528FD3137480}" dt="2019-08-25T20:52:06.996" v="2"/>
          <ac:spMkLst>
            <pc:docMk/>
            <pc:sldMk cId="373709572" sldId="256"/>
            <ac:spMk id="4" creationId="{47F8CEAC-7D2C-BB40-BEAC-BD799985CDFE}"/>
          </ac:spMkLst>
        </pc:spChg>
      </pc:sldChg>
      <pc:sldChg chg="modSp">
        <pc:chgData name="Ahmad Ni'matullah Al-Baarri" userId="11a43c38-f8be-4896-9bc7-75b64ac467bb" providerId="ADAL" clId="{EE60030B-0D35-314A-9C48-528FD3137480}" dt="2019-08-25T20:53:40.142" v="4" actId="27636"/>
        <pc:sldMkLst>
          <pc:docMk/>
          <pc:sldMk cId="2263884662" sldId="259"/>
        </pc:sldMkLst>
        <pc:spChg chg="mod">
          <ac:chgData name="Ahmad Ni'matullah Al-Baarri" userId="11a43c38-f8be-4896-9bc7-75b64ac467bb" providerId="ADAL" clId="{EE60030B-0D35-314A-9C48-528FD3137480}" dt="2019-08-25T20:53:40.142" v="4" actId="27636"/>
          <ac:spMkLst>
            <pc:docMk/>
            <pc:sldMk cId="2263884662" sldId="259"/>
            <ac:spMk id="2" creationId="{00000000-0000-0000-0000-000000000000}"/>
          </ac:spMkLst>
        </pc:spChg>
      </pc:sldChg>
      <pc:sldMasterChg chg="modSldLayout">
        <pc:chgData name="Ahmad Ni'matullah Al-Baarri" userId="11a43c38-f8be-4896-9bc7-75b64ac467bb" providerId="ADAL" clId="{EE60030B-0D35-314A-9C48-528FD3137480}" dt="2019-08-25T21:08:17.785" v="48" actId="1038"/>
        <pc:sldMasterMkLst>
          <pc:docMk/>
          <pc:sldMasterMk cId="198173895" sldId="2147483674"/>
        </pc:sldMasterMkLst>
        <pc:sldLayoutChg chg="addSp delSp modSp">
          <pc:chgData name="Ahmad Ni'matullah Al-Baarri" userId="11a43c38-f8be-4896-9bc7-75b64ac467bb" providerId="ADAL" clId="{EE60030B-0D35-314A-9C48-528FD3137480}" dt="2019-08-25T21:01:41.547" v="14" actId="1076"/>
          <pc:sldLayoutMkLst>
            <pc:docMk/>
            <pc:sldMasterMk cId="198173895" sldId="2147483674"/>
            <pc:sldLayoutMk cId="2789944984" sldId="2147483686"/>
          </pc:sldLayoutMkLst>
          <pc:picChg chg="add del mod">
            <ac:chgData name="Ahmad Ni'matullah Al-Baarri" userId="11a43c38-f8be-4896-9bc7-75b64ac467bb" providerId="ADAL" clId="{EE60030B-0D35-314A-9C48-528FD3137480}" dt="2019-08-25T21:00:01.601" v="8" actId="478"/>
            <ac:picMkLst>
              <pc:docMk/>
              <pc:sldMasterMk cId="198173895" sldId="2147483674"/>
              <pc:sldLayoutMk cId="2789944984" sldId="2147483686"/>
              <ac:picMk id="3" creationId="{E474DAE8-606D-2D47-BE7C-771FB5EAED8B}"/>
            </ac:picMkLst>
          </pc:picChg>
          <pc:picChg chg="del">
            <ac:chgData name="Ahmad Ni'matullah Al-Baarri" userId="11a43c38-f8be-4896-9bc7-75b64ac467bb" providerId="ADAL" clId="{EE60030B-0D35-314A-9C48-528FD3137480}" dt="2019-08-25T20:55:18.947" v="5" actId="478"/>
            <ac:picMkLst>
              <pc:docMk/>
              <pc:sldMasterMk cId="198173895" sldId="2147483674"/>
              <pc:sldLayoutMk cId="2789944984" sldId="2147483686"/>
              <ac:picMk id="5" creationId="{00000000-0000-0000-0000-000000000000}"/>
            </ac:picMkLst>
          </pc:picChg>
          <pc:picChg chg="add mod">
            <ac:chgData name="Ahmad Ni'matullah Al-Baarri" userId="11a43c38-f8be-4896-9bc7-75b64ac467bb" providerId="ADAL" clId="{EE60030B-0D35-314A-9C48-528FD3137480}" dt="2019-08-25T21:01:41.547" v="14" actId="1076"/>
            <ac:picMkLst>
              <pc:docMk/>
              <pc:sldMasterMk cId="198173895" sldId="2147483674"/>
              <pc:sldLayoutMk cId="2789944984" sldId="2147483686"/>
              <ac:picMk id="8" creationId="{A77DE0E9-B57B-784E-82E1-4FF02CDC8449}"/>
            </ac:picMkLst>
          </pc:picChg>
        </pc:sldLayoutChg>
        <pc:sldLayoutChg chg="modSp">
          <pc:chgData name="Ahmad Ni'matullah Al-Baarri" userId="11a43c38-f8be-4896-9bc7-75b64ac467bb" providerId="ADAL" clId="{EE60030B-0D35-314A-9C48-528FD3137480}" dt="2019-08-25T21:03:47.900" v="18" actId="20577"/>
          <pc:sldLayoutMkLst>
            <pc:docMk/>
            <pc:sldMasterMk cId="198173895" sldId="2147483674"/>
            <pc:sldLayoutMk cId="3638690319" sldId="2147483687"/>
          </pc:sldLayoutMkLst>
          <pc:spChg chg="mod">
            <ac:chgData name="Ahmad Ni'matullah Al-Baarri" userId="11a43c38-f8be-4896-9bc7-75b64ac467bb" providerId="ADAL" clId="{EE60030B-0D35-314A-9C48-528FD3137480}" dt="2019-08-25T21:03:47.900" v="18" actId="20577"/>
            <ac:spMkLst>
              <pc:docMk/>
              <pc:sldMasterMk cId="198173895" sldId="2147483674"/>
              <pc:sldLayoutMk cId="3638690319" sldId="2147483687"/>
              <ac:spMk id="17" creationId="{00000000-0000-0000-0000-000000000000}"/>
            </ac:spMkLst>
          </pc:spChg>
          <pc:spChg chg="mod">
            <ac:chgData name="Ahmad Ni'matullah Al-Baarri" userId="11a43c38-f8be-4896-9bc7-75b64ac467bb" providerId="ADAL" clId="{EE60030B-0D35-314A-9C48-528FD3137480}" dt="2019-08-25T21:03:40.117" v="15" actId="20577"/>
            <ac:spMkLst>
              <pc:docMk/>
              <pc:sldMasterMk cId="198173895" sldId="2147483674"/>
              <pc:sldLayoutMk cId="3638690319" sldId="2147483687"/>
              <ac:spMk id="21" creationId="{00000000-0000-0000-0000-000000000000}"/>
            </ac:spMkLst>
          </pc:spChg>
        </pc:sldLayoutChg>
        <pc:sldLayoutChg chg="modSp">
          <pc:chgData name="Ahmad Ni'matullah Al-Baarri" userId="11a43c38-f8be-4896-9bc7-75b64ac467bb" providerId="ADAL" clId="{EE60030B-0D35-314A-9C48-528FD3137480}" dt="2019-08-25T21:04:08.476" v="22" actId="20577"/>
          <pc:sldLayoutMkLst>
            <pc:docMk/>
            <pc:sldMasterMk cId="198173895" sldId="2147483674"/>
            <pc:sldLayoutMk cId="2842401754" sldId="2147483688"/>
          </pc:sldLayoutMkLst>
          <pc:spChg chg="mod">
            <ac:chgData name="Ahmad Ni'matullah Al-Baarri" userId="11a43c38-f8be-4896-9bc7-75b64ac467bb" providerId="ADAL" clId="{EE60030B-0D35-314A-9C48-528FD3137480}" dt="2019-08-25T21:04:08.476" v="22" actId="20577"/>
            <ac:spMkLst>
              <pc:docMk/>
              <pc:sldMasterMk cId="198173895" sldId="2147483674"/>
              <pc:sldLayoutMk cId="2842401754" sldId="2147483688"/>
              <ac:spMk id="22" creationId="{00000000-0000-0000-0000-000000000000}"/>
            </ac:spMkLst>
          </pc:spChg>
          <pc:spChg chg="mod">
            <ac:chgData name="Ahmad Ni'matullah Al-Baarri" userId="11a43c38-f8be-4896-9bc7-75b64ac467bb" providerId="ADAL" clId="{EE60030B-0D35-314A-9C48-528FD3137480}" dt="2019-08-25T21:04:03.895" v="19" actId="20577"/>
            <ac:spMkLst>
              <pc:docMk/>
              <pc:sldMasterMk cId="198173895" sldId="2147483674"/>
              <pc:sldLayoutMk cId="2842401754" sldId="2147483688"/>
              <ac:spMk id="23" creationId="{00000000-0000-0000-0000-000000000000}"/>
            </ac:spMkLst>
          </pc:spChg>
        </pc:sldLayoutChg>
        <pc:sldLayoutChg chg="modSp">
          <pc:chgData name="Ahmad Ni'matullah Al-Baarri" userId="11a43c38-f8be-4896-9bc7-75b64ac467bb" providerId="ADAL" clId="{EE60030B-0D35-314A-9C48-528FD3137480}" dt="2019-08-25T21:04:22.004" v="26" actId="20577"/>
          <pc:sldLayoutMkLst>
            <pc:docMk/>
            <pc:sldMasterMk cId="198173895" sldId="2147483674"/>
            <pc:sldLayoutMk cId="4255440071" sldId="2147483689"/>
          </pc:sldLayoutMkLst>
          <pc:spChg chg="mod">
            <ac:chgData name="Ahmad Ni'matullah Al-Baarri" userId="11a43c38-f8be-4896-9bc7-75b64ac467bb" providerId="ADAL" clId="{EE60030B-0D35-314A-9C48-528FD3137480}" dt="2019-08-25T21:04:22.004" v="26" actId="20577"/>
            <ac:spMkLst>
              <pc:docMk/>
              <pc:sldMasterMk cId="198173895" sldId="2147483674"/>
              <pc:sldLayoutMk cId="4255440071" sldId="2147483689"/>
              <ac:spMk id="15" creationId="{00000000-0000-0000-0000-000000000000}"/>
            </ac:spMkLst>
          </pc:spChg>
          <pc:spChg chg="mod">
            <ac:chgData name="Ahmad Ni'matullah Al-Baarri" userId="11a43c38-f8be-4896-9bc7-75b64ac467bb" providerId="ADAL" clId="{EE60030B-0D35-314A-9C48-528FD3137480}" dt="2019-08-25T21:04:17.819" v="23" actId="20577"/>
            <ac:spMkLst>
              <pc:docMk/>
              <pc:sldMasterMk cId="198173895" sldId="2147483674"/>
              <pc:sldLayoutMk cId="4255440071" sldId="2147483689"/>
              <ac:spMk id="16" creationId="{00000000-0000-0000-0000-000000000000}"/>
            </ac:spMkLst>
          </pc:spChg>
        </pc:sldLayoutChg>
        <pc:sldLayoutChg chg="modSp">
          <pc:chgData name="Ahmad Ni'matullah Al-Baarri" userId="11a43c38-f8be-4896-9bc7-75b64ac467bb" providerId="ADAL" clId="{EE60030B-0D35-314A-9C48-528FD3137480}" dt="2019-08-25T21:04:33.474" v="30" actId="20577"/>
          <pc:sldLayoutMkLst>
            <pc:docMk/>
            <pc:sldMasterMk cId="198173895" sldId="2147483674"/>
            <pc:sldLayoutMk cId="265354249" sldId="2147483690"/>
          </pc:sldLayoutMkLst>
          <pc:spChg chg="mod">
            <ac:chgData name="Ahmad Ni'matullah Al-Baarri" userId="11a43c38-f8be-4896-9bc7-75b64ac467bb" providerId="ADAL" clId="{EE60030B-0D35-314A-9C48-528FD3137480}" dt="2019-08-25T21:04:33.474" v="30" actId="20577"/>
            <ac:spMkLst>
              <pc:docMk/>
              <pc:sldMasterMk cId="198173895" sldId="2147483674"/>
              <pc:sldLayoutMk cId="265354249" sldId="2147483690"/>
              <ac:spMk id="24" creationId="{00000000-0000-0000-0000-000000000000}"/>
            </ac:spMkLst>
          </pc:spChg>
          <pc:spChg chg="mod">
            <ac:chgData name="Ahmad Ni'matullah Al-Baarri" userId="11a43c38-f8be-4896-9bc7-75b64ac467bb" providerId="ADAL" clId="{EE60030B-0D35-314A-9C48-528FD3137480}" dt="2019-08-25T21:04:29.661" v="27" actId="20577"/>
            <ac:spMkLst>
              <pc:docMk/>
              <pc:sldMasterMk cId="198173895" sldId="2147483674"/>
              <pc:sldLayoutMk cId="265354249" sldId="2147483690"/>
              <ac:spMk id="25" creationId="{00000000-0000-0000-0000-000000000000}"/>
            </ac:spMkLst>
          </pc:spChg>
        </pc:sldLayoutChg>
        <pc:sldLayoutChg chg="modSp">
          <pc:chgData name="Ahmad Ni'matullah Al-Baarri" userId="11a43c38-f8be-4896-9bc7-75b64ac467bb" providerId="ADAL" clId="{EE60030B-0D35-314A-9C48-528FD3137480}" dt="2019-08-25T21:04:42.491" v="34" actId="20577"/>
          <pc:sldLayoutMkLst>
            <pc:docMk/>
            <pc:sldMasterMk cId="198173895" sldId="2147483674"/>
            <pc:sldLayoutMk cId="330234766" sldId="2147483691"/>
          </pc:sldLayoutMkLst>
          <pc:spChg chg="mod">
            <ac:chgData name="Ahmad Ni'matullah Al-Baarri" userId="11a43c38-f8be-4896-9bc7-75b64ac467bb" providerId="ADAL" clId="{EE60030B-0D35-314A-9C48-528FD3137480}" dt="2019-08-25T21:04:42.491" v="34" actId="20577"/>
            <ac:spMkLst>
              <pc:docMk/>
              <pc:sldMasterMk cId="198173895" sldId="2147483674"/>
              <pc:sldLayoutMk cId="330234766" sldId="2147483691"/>
              <ac:spMk id="16" creationId="{00000000-0000-0000-0000-000000000000}"/>
            </ac:spMkLst>
          </pc:spChg>
          <pc:spChg chg="mod">
            <ac:chgData name="Ahmad Ni'matullah Al-Baarri" userId="11a43c38-f8be-4896-9bc7-75b64ac467bb" providerId="ADAL" clId="{EE60030B-0D35-314A-9C48-528FD3137480}" dt="2019-08-25T21:04:38.805" v="31" actId="20577"/>
            <ac:spMkLst>
              <pc:docMk/>
              <pc:sldMasterMk cId="198173895" sldId="2147483674"/>
              <pc:sldLayoutMk cId="330234766" sldId="2147483691"/>
              <ac:spMk id="17" creationId="{00000000-0000-0000-0000-000000000000}"/>
            </ac:spMkLst>
          </pc:spChg>
        </pc:sldLayoutChg>
        <pc:sldLayoutChg chg="addSp delSp modSp">
          <pc:chgData name="Ahmad Ni'matullah Al-Baarri" userId="11a43c38-f8be-4896-9bc7-75b64ac467bb" providerId="ADAL" clId="{EE60030B-0D35-314A-9C48-528FD3137480}" dt="2019-08-25T21:08:17.785" v="48" actId="1038"/>
          <pc:sldLayoutMkLst>
            <pc:docMk/>
            <pc:sldMasterMk cId="198173895" sldId="2147483674"/>
            <pc:sldLayoutMk cId="2631805447" sldId="2147483692"/>
          </pc:sldLayoutMkLst>
          <pc:spChg chg="mod">
            <ac:chgData name="Ahmad Ni'matullah Al-Baarri" userId="11a43c38-f8be-4896-9bc7-75b64ac467bb" providerId="ADAL" clId="{EE60030B-0D35-314A-9C48-528FD3137480}" dt="2019-08-25T21:04:53.421" v="35" actId="20577"/>
            <ac:spMkLst>
              <pc:docMk/>
              <pc:sldMasterMk cId="198173895" sldId="2147483674"/>
              <pc:sldLayoutMk cId="2631805447" sldId="2147483692"/>
              <ac:spMk id="4" creationId="{00000000-0000-0000-0000-000000000000}"/>
            </ac:spMkLst>
          </pc:spChg>
          <pc:spChg chg="mod">
            <ac:chgData name="Ahmad Ni'matullah Al-Baarri" userId="11a43c38-f8be-4896-9bc7-75b64ac467bb" providerId="ADAL" clId="{EE60030B-0D35-314A-9C48-528FD3137480}" dt="2019-08-25T21:08:03.705" v="42" actId="1076"/>
            <ac:spMkLst>
              <pc:docMk/>
              <pc:sldMasterMk cId="198173895" sldId="2147483674"/>
              <pc:sldLayoutMk cId="2631805447" sldId="2147483692"/>
              <ac:spMk id="5" creationId="{00000000-0000-0000-0000-000000000000}"/>
            </ac:spMkLst>
          </pc:spChg>
          <pc:picChg chg="del">
            <ac:chgData name="Ahmad Ni'matullah Al-Baarri" userId="11a43c38-f8be-4896-9bc7-75b64ac467bb" providerId="ADAL" clId="{EE60030B-0D35-314A-9C48-528FD3137480}" dt="2019-08-25T21:07:45.669" v="36" actId="478"/>
            <ac:picMkLst>
              <pc:docMk/>
              <pc:sldMasterMk cId="198173895" sldId="2147483674"/>
              <pc:sldLayoutMk cId="2631805447" sldId="2147483692"/>
              <ac:picMk id="2" creationId="{00000000-0000-0000-0000-000000000000}"/>
            </ac:picMkLst>
          </pc:picChg>
          <pc:picChg chg="add mod">
            <ac:chgData name="Ahmad Ni'matullah Al-Baarri" userId="11a43c38-f8be-4896-9bc7-75b64ac467bb" providerId="ADAL" clId="{EE60030B-0D35-314A-9C48-528FD3137480}" dt="2019-08-25T21:08:17.785" v="48" actId="1038"/>
            <ac:picMkLst>
              <pc:docMk/>
              <pc:sldMasterMk cId="198173895" sldId="2147483674"/>
              <pc:sldLayoutMk cId="2631805447" sldId="2147483692"/>
              <ac:picMk id="7" creationId="{813DB04A-52B3-6241-B512-D945CFD49987}"/>
            </ac:picMkLst>
          </pc:picChg>
        </pc:sldLayoutChg>
      </pc:sldMasterChg>
    </pc:docChg>
  </pc:docChgLst>
  <pc:docChgLst>
    <pc:chgData name="Ahmad Ni'matullah Al-Baarri" userId="11a43c38-f8be-4896-9bc7-75b64ac467bb" providerId="ADAL" clId="{FB97FE21-FDDD-FC4A-B0A5-898E1DC78DD4}"/>
    <pc:docChg chg="modSld modMainMaster">
      <pc:chgData name="Ahmad Ni'matullah Al-Baarri" userId="11a43c38-f8be-4896-9bc7-75b64ac467bb" providerId="ADAL" clId="{FB97FE21-FDDD-FC4A-B0A5-898E1DC78DD4}" dt="2020-04-02T01:35:23.587" v="92" actId="20577"/>
      <pc:docMkLst>
        <pc:docMk/>
      </pc:docMkLst>
      <pc:sldChg chg="modSp">
        <pc:chgData name="Ahmad Ni'matullah Al-Baarri" userId="11a43c38-f8be-4896-9bc7-75b64ac467bb" providerId="ADAL" clId="{FB97FE21-FDDD-FC4A-B0A5-898E1DC78DD4}" dt="2020-04-02T01:32:18.261" v="82" actId="20577"/>
        <pc:sldMkLst>
          <pc:docMk/>
          <pc:sldMk cId="373709572" sldId="256"/>
        </pc:sldMkLst>
        <pc:spChg chg="mod">
          <ac:chgData name="Ahmad Ni'matullah Al-Baarri" userId="11a43c38-f8be-4896-9bc7-75b64ac467bb" providerId="ADAL" clId="{FB97FE21-FDDD-FC4A-B0A5-898E1DC78DD4}" dt="2020-04-02T01:31:45.933" v="52" actId="20577"/>
          <ac:spMkLst>
            <pc:docMk/>
            <pc:sldMk cId="373709572" sldId="256"/>
            <ac:spMk id="2" creationId="{00000000-0000-0000-0000-000000000000}"/>
          </ac:spMkLst>
        </pc:spChg>
        <pc:spChg chg="mod">
          <ac:chgData name="Ahmad Ni'matullah Al-Baarri" userId="11a43c38-f8be-4896-9bc7-75b64ac467bb" providerId="ADAL" clId="{FB97FE21-FDDD-FC4A-B0A5-898E1DC78DD4}" dt="2020-04-02T01:32:18.261" v="82" actId="20577"/>
          <ac:spMkLst>
            <pc:docMk/>
            <pc:sldMk cId="373709572" sldId="256"/>
            <ac:spMk id="3" creationId="{00000000-0000-0000-0000-000000000000}"/>
          </ac:spMkLst>
        </pc:spChg>
      </pc:sldChg>
      <pc:sldChg chg="addSp delSp modSp">
        <pc:chgData name="Ahmad Ni'matullah Al-Baarri" userId="11a43c38-f8be-4896-9bc7-75b64ac467bb" providerId="ADAL" clId="{FB97FE21-FDDD-FC4A-B0A5-898E1DC78DD4}" dt="2020-04-02T01:32:38.169" v="85"/>
        <pc:sldMkLst>
          <pc:docMk/>
          <pc:sldMk cId="1359677723" sldId="257"/>
        </pc:sldMkLst>
        <pc:spChg chg="add del mod">
          <ac:chgData name="Ahmad Ni'matullah Al-Baarri" userId="11a43c38-f8be-4896-9bc7-75b64ac467bb" providerId="ADAL" clId="{FB97FE21-FDDD-FC4A-B0A5-898E1DC78DD4}" dt="2020-04-02T01:32:38.169" v="85"/>
          <ac:spMkLst>
            <pc:docMk/>
            <pc:sldMk cId="1359677723" sldId="257"/>
            <ac:spMk id="5" creationId="{0AC309FA-16FA-2645-9524-687DDD76D0FF}"/>
          </ac:spMkLst>
        </pc:spChg>
      </pc:sldChg>
      <pc:sldMasterChg chg="modSldLayout">
        <pc:chgData name="Ahmad Ni'matullah Al-Baarri" userId="11a43c38-f8be-4896-9bc7-75b64ac467bb" providerId="ADAL" clId="{FB97FE21-FDDD-FC4A-B0A5-898E1DC78DD4}" dt="2020-04-02T01:35:23.587" v="92" actId="20577"/>
        <pc:sldMasterMkLst>
          <pc:docMk/>
          <pc:sldMasterMk cId="198173895" sldId="2147483674"/>
        </pc:sldMasterMkLst>
        <pc:sldLayoutChg chg="modSp">
          <pc:chgData name="Ahmad Ni'matullah Al-Baarri" userId="11a43c38-f8be-4896-9bc7-75b64ac467bb" providerId="ADAL" clId="{FB97FE21-FDDD-FC4A-B0A5-898E1DC78DD4}" dt="2020-04-02T01:35:23.587" v="92" actId="20577"/>
          <pc:sldLayoutMkLst>
            <pc:docMk/>
            <pc:sldMasterMk cId="198173895" sldId="2147483674"/>
            <pc:sldLayoutMk cId="3638690319" sldId="2147483687"/>
          </pc:sldLayoutMkLst>
          <pc:spChg chg="mod">
            <ac:chgData name="Ahmad Ni'matullah Al-Baarri" userId="11a43c38-f8be-4896-9bc7-75b64ac467bb" providerId="ADAL" clId="{FB97FE21-FDDD-FC4A-B0A5-898E1DC78DD4}" dt="2020-04-02T01:35:23.587" v="92" actId="20577"/>
            <ac:spMkLst>
              <pc:docMk/>
              <pc:sldMasterMk cId="198173895" sldId="2147483674"/>
              <pc:sldLayoutMk cId="3638690319" sldId="2147483687"/>
              <ac:spMk id="17" creationId="{00000000-0000-0000-0000-000000000000}"/>
            </ac:spMkLst>
          </pc:spChg>
        </pc:sldLayoutChg>
      </pc:sldMasterChg>
    </pc:docChg>
  </pc:docChgLst>
  <pc:docChgLst>
    <pc:chgData name="Ahmad Ni'matullah Al-Baarri" userId="11a43c38-f8be-4896-9bc7-75b64ac467bb" providerId="ADAL" clId="{8A124483-D139-3644-83D1-905F39B8D99A}"/>
    <pc:docChg chg="undo custSel modSld">
      <pc:chgData name="Ahmad Ni'matullah Al-Baarri" userId="11a43c38-f8be-4896-9bc7-75b64ac467bb" providerId="ADAL" clId="{8A124483-D139-3644-83D1-905F39B8D99A}" dt="2019-09-23T21:48:45.356" v="124" actId="20577"/>
      <pc:docMkLst>
        <pc:docMk/>
      </pc:docMkLst>
      <pc:sldChg chg="modSp">
        <pc:chgData name="Ahmad Ni'matullah Al-Baarri" userId="11a43c38-f8be-4896-9bc7-75b64ac467bb" providerId="ADAL" clId="{8A124483-D139-3644-83D1-905F39B8D99A}" dt="2019-09-23T21:48:45.356" v="124" actId="20577"/>
        <pc:sldMkLst>
          <pc:docMk/>
          <pc:sldMk cId="373709572" sldId="256"/>
        </pc:sldMkLst>
        <pc:spChg chg="mod">
          <ac:chgData name="Ahmad Ni'matullah Al-Baarri" userId="11a43c38-f8be-4896-9bc7-75b64ac467bb" providerId="ADAL" clId="{8A124483-D139-3644-83D1-905F39B8D99A}" dt="2019-09-23T21:46:45.972" v="20" actId="14100"/>
          <ac:spMkLst>
            <pc:docMk/>
            <pc:sldMk cId="373709572" sldId="256"/>
            <ac:spMk id="2" creationId="{00000000-0000-0000-0000-000000000000}"/>
          </ac:spMkLst>
        </pc:spChg>
        <pc:spChg chg="mod">
          <ac:chgData name="Ahmad Ni'matullah Al-Baarri" userId="11a43c38-f8be-4896-9bc7-75b64ac467bb" providerId="ADAL" clId="{8A124483-D139-3644-83D1-905F39B8D99A}" dt="2019-09-23T21:48:45.356" v="124" actId="20577"/>
          <ac:spMkLst>
            <pc:docMk/>
            <pc:sldMk cId="373709572" sldId="25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AEC16-4408-5A47-884E-729B3274AAF6}" type="datetimeFigureOut">
              <a:rPr lang="en-US" smtClean="0"/>
              <a:t>4/2/20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A5D4C-6966-7948-B84F-B64E2C1AD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551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496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56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943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2938" y="-122830"/>
            <a:ext cx="9156939" cy="69808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1155383" y="2344783"/>
            <a:ext cx="0" cy="3801292"/>
          </a:xfrm>
          <a:prstGeom prst="line">
            <a:avLst/>
          </a:prstGeom>
          <a:ln>
            <a:solidFill>
              <a:srgbClr val="F796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358503" y="2344738"/>
            <a:ext cx="5357813" cy="10842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018AD2"/>
                </a:solidFill>
                <a:latin typeface="Lytiga Pro Condensed" panose="020B0000040000000004" pitchFamily="34" charset="0"/>
              </a:defRPr>
            </a:lvl1pPr>
          </a:lstStyle>
          <a:p>
            <a:pPr lvl="0"/>
            <a:r>
              <a:rPr lang="id-ID" dirty="0">
                <a:latin typeface="Lytiga Pro Condensed" panose="020B0000040000000004" pitchFamily="34" charset="0"/>
              </a:rPr>
              <a:t>JUDUL</a:t>
            </a:r>
            <a:endParaRPr lang="id-ID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358503" y="3705226"/>
            <a:ext cx="5357813" cy="2586393"/>
          </a:xfrm>
        </p:spPr>
        <p:txBody>
          <a:bodyPr numCol="2" spcCol="360000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750"/>
              </a:spcAft>
              <a:buClrTx/>
              <a:buSzTx/>
              <a:buFont typeface="Arial" panose="020B0604020202020204" pitchFamily="34" charset="0"/>
              <a:buNone/>
              <a:tabLst/>
              <a:defRPr sz="1200" baseline="0">
                <a:solidFill>
                  <a:schemeClr val="bg2">
                    <a:lumMod val="25000"/>
                  </a:schemeClr>
                </a:solidFill>
                <a:latin typeface="Lytiga Pro Condensed" panose="020B0000040000000004" pitchFamily="34" charset="0"/>
              </a:defRPr>
            </a:lvl1pPr>
          </a:lstStyle>
          <a:p>
            <a:r>
              <a:rPr lang="id-ID" dirty="0"/>
              <a:t>Berisi penjelasan umum mengenai presentasi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77DE0E9-B57B-784E-82E1-4FF02CDC84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503" y="1120774"/>
            <a:ext cx="1806626" cy="947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449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-1215" y="6370951"/>
            <a:ext cx="9145214" cy="4925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5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757311" y="1719003"/>
            <a:ext cx="7508576" cy="1360789"/>
          </a:xfrm>
        </p:spPr>
        <p:txBody>
          <a:bodyPr numCol="3" spcCol="180000">
            <a:normAutofit/>
          </a:bodyPr>
          <a:lstStyle>
            <a:lvl1pPr marL="214313" marR="0" indent="-214313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200" baseline="0">
                <a:solidFill>
                  <a:schemeClr val="bg2">
                    <a:lumMod val="25000"/>
                  </a:schemeClr>
                </a:solidFill>
                <a:latin typeface="Lytiga Pro Condensed" panose="020B00000400000000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d-ID" dirty="0"/>
              <a:t>Berupa poin-poin utama yang akan dipresentasikan</a:t>
            </a:r>
          </a:p>
          <a:p>
            <a:r>
              <a:rPr lang="id-ID" dirty="0"/>
              <a:t>Terdiri dari subjudul-subjudul</a:t>
            </a:r>
          </a:p>
          <a:p>
            <a:endParaRPr lang="id-ID" dirty="0"/>
          </a:p>
        </p:txBody>
      </p:sp>
      <p:sp>
        <p:nvSpPr>
          <p:cNvPr id="17" name="Footer Placeholder 4"/>
          <p:cNvSpPr txBox="1">
            <a:spLocks/>
          </p:cNvSpPr>
          <p:nvPr userDrawn="1"/>
        </p:nvSpPr>
        <p:spPr>
          <a:xfrm>
            <a:off x="6701245" y="6351372"/>
            <a:ext cx="2442755" cy="506628"/>
          </a:xfrm>
          <a:prstGeom prst="rect">
            <a:avLst/>
          </a:prstGeom>
        </p:spPr>
        <p:txBody>
          <a:bodyPr anchor="ctr"/>
          <a:lstStyle>
            <a:defPPr>
              <a:defRPr lang="id-ID"/>
            </a:defPPr>
            <a:lvl1pPr marL="0" algn="ctr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900" dirty="0" err="1">
                <a:solidFill>
                  <a:srgbClr val="018AD2"/>
                </a:solidFill>
                <a:latin typeface="Lytiga Pro Condensed" panose="020B0000040000000004" pitchFamily="34" charset="0"/>
              </a:rPr>
              <a:t>www.tp.fpp.undip.ac.id</a:t>
            </a:r>
            <a:endParaRPr lang="id-ID" sz="900" dirty="0">
              <a:solidFill>
                <a:srgbClr val="018AD2"/>
              </a:solidFill>
              <a:latin typeface="Lytiga Pro Condensed" panose="020B0000040000000004" pitchFamily="34" charset="0"/>
            </a:endParaRPr>
          </a:p>
        </p:txBody>
      </p:sp>
      <p:sp>
        <p:nvSpPr>
          <p:cNvPr id="21" name="Footer Placeholder 4"/>
          <p:cNvSpPr txBox="1">
            <a:spLocks/>
          </p:cNvSpPr>
          <p:nvPr userDrawn="1"/>
        </p:nvSpPr>
        <p:spPr>
          <a:xfrm>
            <a:off x="480060" y="6351374"/>
            <a:ext cx="2606039" cy="506626"/>
          </a:xfrm>
          <a:prstGeom prst="rect">
            <a:avLst/>
          </a:prstGeom>
        </p:spPr>
        <p:txBody>
          <a:bodyPr anchor="ctr"/>
          <a:lstStyle>
            <a:defPPr>
              <a:defRPr lang="id-ID"/>
            </a:defPPr>
            <a:lvl1pPr marL="0" algn="ctr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900" dirty="0">
                <a:solidFill>
                  <a:srgbClr val="018AD2"/>
                </a:solidFill>
                <a:latin typeface="Lytiga Pro Condensed" panose="020B0000040000000004" pitchFamily="34" charset="0"/>
              </a:rPr>
              <a:t>Diponegoro </a:t>
            </a:r>
            <a:r>
              <a:rPr lang="id-ID" sz="900" dirty="0" err="1">
                <a:solidFill>
                  <a:srgbClr val="018AD2"/>
                </a:solidFill>
                <a:latin typeface="Lytiga Pro Condensed" panose="020B0000040000000004" pitchFamily="34" charset="0"/>
              </a:rPr>
              <a:t>University</a:t>
            </a:r>
            <a:endParaRPr lang="id-ID" sz="900" dirty="0">
              <a:solidFill>
                <a:srgbClr val="018AD2"/>
              </a:solidFill>
              <a:latin typeface="Lytiga Pro Condensed" panose="020B0000040000000004" pitchFamily="34" charset="0"/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215" y="3366495"/>
            <a:ext cx="9143999" cy="300445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id-ID" dirty="0"/>
          </a:p>
        </p:txBody>
      </p:sp>
      <p:grpSp>
        <p:nvGrpSpPr>
          <p:cNvPr id="24" name="Group 23"/>
          <p:cNvGrpSpPr/>
          <p:nvPr userDrawn="1"/>
        </p:nvGrpSpPr>
        <p:grpSpPr>
          <a:xfrm flipV="1">
            <a:off x="-1215" y="-7140"/>
            <a:ext cx="9145215" cy="641997"/>
            <a:chOff x="578459" y="368775"/>
            <a:chExt cx="1260658" cy="675588"/>
          </a:xfrm>
        </p:grpSpPr>
        <p:sp>
          <p:nvSpPr>
            <p:cNvPr id="25" name="Rectangle 10"/>
            <p:cNvSpPr/>
            <p:nvPr userDrawn="1"/>
          </p:nvSpPr>
          <p:spPr>
            <a:xfrm flipV="1">
              <a:off x="578459" y="368775"/>
              <a:ext cx="1260658" cy="675588"/>
            </a:xfrm>
            <a:custGeom>
              <a:avLst/>
              <a:gdLst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2224216 h 2224216"/>
                <a:gd name="connsiteX3" fmla="*/ 0 w 12192000"/>
                <a:gd name="connsiteY3" fmla="*/ 2224216 h 2224216"/>
                <a:gd name="connsiteX4" fmla="*/ 0 w 12192000"/>
                <a:gd name="connsiteY4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0 w 12192000"/>
                <a:gd name="connsiteY4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8143103 w 12192000"/>
                <a:gd name="connsiteY4" fmla="*/ 1705232 h 2224216"/>
                <a:gd name="connsiteX5" fmla="*/ 0 w 12192000"/>
                <a:gd name="connsiteY5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8143103 w 12192000"/>
                <a:gd name="connsiteY4" fmla="*/ 2026507 h 2224216"/>
                <a:gd name="connsiteX5" fmla="*/ 0 w 12192000"/>
                <a:gd name="connsiteY5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1606379 w 12192000"/>
                <a:gd name="connsiteY4" fmla="*/ 1804086 h 2224216"/>
                <a:gd name="connsiteX5" fmla="*/ 0 w 12192000"/>
                <a:gd name="connsiteY5" fmla="*/ 0 h 2224216"/>
                <a:gd name="connsiteX0" fmla="*/ 37070 w 12229070"/>
                <a:gd name="connsiteY0" fmla="*/ 0 h 2224216"/>
                <a:gd name="connsiteX1" fmla="*/ 12229070 w 12229070"/>
                <a:gd name="connsiteY1" fmla="*/ 0 h 2224216"/>
                <a:gd name="connsiteX2" fmla="*/ 12229070 w 12229070"/>
                <a:gd name="connsiteY2" fmla="*/ 1470454 h 2224216"/>
                <a:gd name="connsiteX3" fmla="*/ 37070 w 12229070"/>
                <a:gd name="connsiteY3" fmla="*/ 2224216 h 2224216"/>
                <a:gd name="connsiteX4" fmla="*/ 0 w 12229070"/>
                <a:gd name="connsiteY4" fmla="*/ 1272745 h 2224216"/>
                <a:gd name="connsiteX5" fmla="*/ 37070 w 12229070"/>
                <a:gd name="connsiteY5" fmla="*/ 0 h 2224216"/>
                <a:gd name="connsiteX0" fmla="*/ 37070 w 12229070"/>
                <a:gd name="connsiteY0" fmla="*/ 0 h 2001795"/>
                <a:gd name="connsiteX1" fmla="*/ 12229070 w 12229070"/>
                <a:gd name="connsiteY1" fmla="*/ 0 h 2001795"/>
                <a:gd name="connsiteX2" fmla="*/ 12229070 w 12229070"/>
                <a:gd name="connsiteY2" fmla="*/ 1470454 h 2001795"/>
                <a:gd name="connsiteX3" fmla="*/ 9514703 w 12229070"/>
                <a:gd name="connsiteY3" fmla="*/ 2001795 h 2001795"/>
                <a:gd name="connsiteX4" fmla="*/ 0 w 12229070"/>
                <a:gd name="connsiteY4" fmla="*/ 1272745 h 2001795"/>
                <a:gd name="connsiteX5" fmla="*/ 37070 w 12229070"/>
                <a:gd name="connsiteY5" fmla="*/ 0 h 2001795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92000 w 12192000"/>
                <a:gd name="connsiteY2" fmla="*/ 1470454 h 2038864"/>
                <a:gd name="connsiteX3" fmla="*/ 9477633 w 12192000"/>
                <a:gd name="connsiteY3" fmla="*/ 2001795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92000 w 12192000"/>
                <a:gd name="connsiteY2" fmla="*/ 1470454 h 2038864"/>
                <a:gd name="connsiteX3" fmla="*/ 9601200 w 12192000"/>
                <a:gd name="connsiteY3" fmla="*/ 2014151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9601200 w 12204356"/>
                <a:gd name="connsiteY3" fmla="*/ 2014151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10663881 w 12204356"/>
                <a:gd name="connsiteY3" fmla="*/ 1940011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10676238 w 12204356"/>
                <a:gd name="connsiteY3" fmla="*/ 2001794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10688594 w 12204356"/>
                <a:gd name="connsiteY3" fmla="*/ 2026508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09747 w 12192000"/>
                <a:gd name="connsiteY2" fmla="*/ 1742516 h 2038864"/>
                <a:gd name="connsiteX3" fmla="*/ 10688594 w 12192000"/>
                <a:gd name="connsiteY3" fmla="*/ 2026508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09747 w 12192000"/>
                <a:gd name="connsiteY2" fmla="*/ 1742516 h 2038864"/>
                <a:gd name="connsiteX3" fmla="*/ 11398152 w 12192000"/>
                <a:gd name="connsiteY3" fmla="*/ 2026508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232347"/>
                <a:gd name="connsiteY0" fmla="*/ 0 h 2038864"/>
                <a:gd name="connsiteX1" fmla="*/ 12192000 w 12232347"/>
                <a:gd name="connsiteY1" fmla="*/ 0 h 2038864"/>
                <a:gd name="connsiteX2" fmla="*/ 12232347 w 12232347"/>
                <a:gd name="connsiteY2" fmla="*/ 1725161 h 2038864"/>
                <a:gd name="connsiteX3" fmla="*/ 11398152 w 12232347"/>
                <a:gd name="connsiteY3" fmla="*/ 2026508 h 2038864"/>
                <a:gd name="connsiteX4" fmla="*/ 0 w 12232347"/>
                <a:gd name="connsiteY4" fmla="*/ 2038864 h 2038864"/>
                <a:gd name="connsiteX5" fmla="*/ 0 w 12232347"/>
                <a:gd name="connsiteY5" fmla="*/ 0 h 2038864"/>
                <a:gd name="connsiteX0" fmla="*/ 0 w 12232347"/>
                <a:gd name="connsiteY0" fmla="*/ 0 h 2038864"/>
                <a:gd name="connsiteX1" fmla="*/ 12192000 w 12232347"/>
                <a:gd name="connsiteY1" fmla="*/ 0 h 2038864"/>
                <a:gd name="connsiteX2" fmla="*/ 12232347 w 12232347"/>
                <a:gd name="connsiteY2" fmla="*/ 1725161 h 2038864"/>
                <a:gd name="connsiteX3" fmla="*/ 11001666 w 12232347"/>
                <a:gd name="connsiteY3" fmla="*/ 2026508 h 2038864"/>
                <a:gd name="connsiteX4" fmla="*/ 0 w 12232347"/>
                <a:gd name="connsiteY4" fmla="*/ 2038864 h 2038864"/>
                <a:gd name="connsiteX5" fmla="*/ 0 w 12232347"/>
                <a:gd name="connsiteY5" fmla="*/ 0 h 2038864"/>
                <a:gd name="connsiteX0" fmla="*/ 0 w 12232347"/>
                <a:gd name="connsiteY0" fmla="*/ 0 h 2038864"/>
                <a:gd name="connsiteX1" fmla="*/ 12192000 w 12232347"/>
                <a:gd name="connsiteY1" fmla="*/ 0 h 2038864"/>
                <a:gd name="connsiteX2" fmla="*/ 12232347 w 12232347"/>
                <a:gd name="connsiteY2" fmla="*/ 1725161 h 2038864"/>
                <a:gd name="connsiteX3" fmla="*/ 11001666 w 12232347"/>
                <a:gd name="connsiteY3" fmla="*/ 2026508 h 2038864"/>
                <a:gd name="connsiteX4" fmla="*/ 0 w 12232347"/>
                <a:gd name="connsiteY4" fmla="*/ 2038864 h 2038864"/>
                <a:gd name="connsiteX5" fmla="*/ 0 w 12232347"/>
                <a:gd name="connsiteY5" fmla="*/ 0 h 2038864"/>
                <a:gd name="connsiteX0" fmla="*/ 0 w 12311642"/>
                <a:gd name="connsiteY0" fmla="*/ 0 h 2038864"/>
                <a:gd name="connsiteX1" fmla="*/ 12192000 w 12311642"/>
                <a:gd name="connsiteY1" fmla="*/ 0 h 2038864"/>
                <a:gd name="connsiteX2" fmla="*/ 12311642 w 12311642"/>
                <a:gd name="connsiteY2" fmla="*/ 1633788 h 2038864"/>
                <a:gd name="connsiteX3" fmla="*/ 11001666 w 12311642"/>
                <a:gd name="connsiteY3" fmla="*/ 2026508 h 2038864"/>
                <a:gd name="connsiteX4" fmla="*/ 0 w 12311642"/>
                <a:gd name="connsiteY4" fmla="*/ 2038864 h 2038864"/>
                <a:gd name="connsiteX5" fmla="*/ 0 w 12311642"/>
                <a:gd name="connsiteY5" fmla="*/ 0 h 2038864"/>
                <a:gd name="connsiteX0" fmla="*/ 0 w 12350596"/>
                <a:gd name="connsiteY0" fmla="*/ 0 h 2038864"/>
                <a:gd name="connsiteX1" fmla="*/ 12350596 w 12350596"/>
                <a:gd name="connsiteY1" fmla="*/ 22845 h 2038864"/>
                <a:gd name="connsiteX2" fmla="*/ 12311642 w 12350596"/>
                <a:gd name="connsiteY2" fmla="*/ 1633788 h 2038864"/>
                <a:gd name="connsiteX3" fmla="*/ 11001666 w 12350596"/>
                <a:gd name="connsiteY3" fmla="*/ 2026508 h 2038864"/>
                <a:gd name="connsiteX4" fmla="*/ 0 w 12350596"/>
                <a:gd name="connsiteY4" fmla="*/ 2038864 h 2038864"/>
                <a:gd name="connsiteX5" fmla="*/ 0 w 12350596"/>
                <a:gd name="connsiteY5" fmla="*/ 0 h 2038864"/>
                <a:gd name="connsiteX0" fmla="*/ 0 w 12337394"/>
                <a:gd name="connsiteY0" fmla="*/ 76589 h 2115453"/>
                <a:gd name="connsiteX1" fmla="*/ 12337394 w 12337394"/>
                <a:gd name="connsiteY1" fmla="*/ 0 h 2115453"/>
                <a:gd name="connsiteX2" fmla="*/ 12311642 w 12337394"/>
                <a:gd name="connsiteY2" fmla="*/ 1710377 h 2115453"/>
                <a:gd name="connsiteX3" fmla="*/ 11001666 w 12337394"/>
                <a:gd name="connsiteY3" fmla="*/ 2103097 h 2115453"/>
                <a:gd name="connsiteX4" fmla="*/ 0 w 12337394"/>
                <a:gd name="connsiteY4" fmla="*/ 2115453 h 2115453"/>
                <a:gd name="connsiteX5" fmla="*/ 0 w 12337394"/>
                <a:gd name="connsiteY5" fmla="*/ 76589 h 2115453"/>
                <a:gd name="connsiteX0" fmla="*/ 0 w 12351249"/>
                <a:gd name="connsiteY0" fmla="*/ 76589 h 2115453"/>
                <a:gd name="connsiteX1" fmla="*/ 12337394 w 12351249"/>
                <a:gd name="connsiteY1" fmla="*/ 0 h 2115453"/>
                <a:gd name="connsiteX2" fmla="*/ 12351249 w 12351249"/>
                <a:gd name="connsiteY2" fmla="*/ 1660659 h 2115453"/>
                <a:gd name="connsiteX3" fmla="*/ 11001666 w 12351249"/>
                <a:gd name="connsiteY3" fmla="*/ 2103097 h 2115453"/>
                <a:gd name="connsiteX4" fmla="*/ 0 w 12351249"/>
                <a:gd name="connsiteY4" fmla="*/ 2115453 h 2115453"/>
                <a:gd name="connsiteX5" fmla="*/ 0 w 12351249"/>
                <a:gd name="connsiteY5" fmla="*/ 76589 h 2115453"/>
                <a:gd name="connsiteX0" fmla="*/ 0 w 12351249"/>
                <a:gd name="connsiteY0" fmla="*/ 76589 h 2115453"/>
                <a:gd name="connsiteX1" fmla="*/ 12337394 w 12351249"/>
                <a:gd name="connsiteY1" fmla="*/ 0 h 2115453"/>
                <a:gd name="connsiteX2" fmla="*/ 12351249 w 12351249"/>
                <a:gd name="connsiteY2" fmla="*/ 1660659 h 2115453"/>
                <a:gd name="connsiteX3" fmla="*/ 11806999 w 12351249"/>
                <a:gd name="connsiteY3" fmla="*/ 2053384 h 2115453"/>
                <a:gd name="connsiteX4" fmla="*/ 0 w 12351249"/>
                <a:gd name="connsiteY4" fmla="*/ 2115453 h 2115453"/>
                <a:gd name="connsiteX5" fmla="*/ 0 w 12351249"/>
                <a:gd name="connsiteY5" fmla="*/ 76589 h 2115453"/>
                <a:gd name="connsiteX0" fmla="*/ 0 w 12364451"/>
                <a:gd name="connsiteY0" fmla="*/ 76589 h 2115453"/>
                <a:gd name="connsiteX1" fmla="*/ 12337394 w 12364451"/>
                <a:gd name="connsiteY1" fmla="*/ 0 h 2115453"/>
                <a:gd name="connsiteX2" fmla="*/ 12364451 w 12364451"/>
                <a:gd name="connsiteY2" fmla="*/ 1362352 h 2115453"/>
                <a:gd name="connsiteX3" fmla="*/ 11806999 w 12364451"/>
                <a:gd name="connsiteY3" fmla="*/ 2053384 h 2115453"/>
                <a:gd name="connsiteX4" fmla="*/ 0 w 12364451"/>
                <a:gd name="connsiteY4" fmla="*/ 2115453 h 2115453"/>
                <a:gd name="connsiteX5" fmla="*/ 0 w 12364451"/>
                <a:gd name="connsiteY5" fmla="*/ 76589 h 2115453"/>
                <a:gd name="connsiteX0" fmla="*/ 0 w 12364451"/>
                <a:gd name="connsiteY0" fmla="*/ 76589 h 2115453"/>
                <a:gd name="connsiteX1" fmla="*/ 12337394 w 12364451"/>
                <a:gd name="connsiteY1" fmla="*/ 0 h 2115453"/>
                <a:gd name="connsiteX2" fmla="*/ 12364451 w 12364451"/>
                <a:gd name="connsiteY2" fmla="*/ 1362352 h 2115453"/>
                <a:gd name="connsiteX3" fmla="*/ 12084244 w 12364451"/>
                <a:gd name="connsiteY3" fmla="*/ 2103099 h 2115453"/>
                <a:gd name="connsiteX4" fmla="*/ 0 w 12364451"/>
                <a:gd name="connsiteY4" fmla="*/ 2115453 h 2115453"/>
                <a:gd name="connsiteX5" fmla="*/ 0 w 12364451"/>
                <a:gd name="connsiteY5" fmla="*/ 76589 h 2115453"/>
                <a:gd name="connsiteX0" fmla="*/ 0 w 12364451"/>
                <a:gd name="connsiteY0" fmla="*/ 0 h 2038864"/>
                <a:gd name="connsiteX1" fmla="*/ 12350597 w 12364451"/>
                <a:gd name="connsiteY1" fmla="*/ 22848 h 2038864"/>
                <a:gd name="connsiteX2" fmla="*/ 12364451 w 12364451"/>
                <a:gd name="connsiteY2" fmla="*/ 1285763 h 2038864"/>
                <a:gd name="connsiteX3" fmla="*/ 12084244 w 12364451"/>
                <a:gd name="connsiteY3" fmla="*/ 2026510 h 2038864"/>
                <a:gd name="connsiteX4" fmla="*/ 0 w 12364451"/>
                <a:gd name="connsiteY4" fmla="*/ 2038864 h 2038864"/>
                <a:gd name="connsiteX5" fmla="*/ 0 w 12364451"/>
                <a:gd name="connsiteY5" fmla="*/ 0 h 2038864"/>
                <a:gd name="connsiteX0" fmla="*/ 0 w 12364451"/>
                <a:gd name="connsiteY0" fmla="*/ 0 h 2038864"/>
                <a:gd name="connsiteX1" fmla="*/ 12350597 w 12364451"/>
                <a:gd name="connsiteY1" fmla="*/ 22848 h 2038864"/>
                <a:gd name="connsiteX2" fmla="*/ 12364451 w 12364451"/>
                <a:gd name="connsiteY2" fmla="*/ 1285763 h 2038864"/>
                <a:gd name="connsiteX3" fmla="*/ 12084244 w 12364451"/>
                <a:gd name="connsiteY3" fmla="*/ 2026510 h 2038864"/>
                <a:gd name="connsiteX4" fmla="*/ 0 w 12364451"/>
                <a:gd name="connsiteY4" fmla="*/ 2038864 h 2038864"/>
                <a:gd name="connsiteX5" fmla="*/ 0 w 12364451"/>
                <a:gd name="connsiteY5" fmla="*/ 0 h 2038864"/>
                <a:gd name="connsiteX0" fmla="*/ 0 w 12364451"/>
                <a:gd name="connsiteY0" fmla="*/ 0 h 2076228"/>
                <a:gd name="connsiteX1" fmla="*/ 12350597 w 12364451"/>
                <a:gd name="connsiteY1" fmla="*/ 22848 h 2076228"/>
                <a:gd name="connsiteX2" fmla="*/ 12364451 w 12364451"/>
                <a:gd name="connsiteY2" fmla="*/ 1285763 h 2076228"/>
                <a:gd name="connsiteX3" fmla="*/ 12005031 w 12364451"/>
                <a:gd name="connsiteY3" fmla="*/ 2076228 h 2076228"/>
                <a:gd name="connsiteX4" fmla="*/ 0 w 12364451"/>
                <a:gd name="connsiteY4" fmla="*/ 2038864 h 2076228"/>
                <a:gd name="connsiteX5" fmla="*/ 0 w 12364451"/>
                <a:gd name="connsiteY5" fmla="*/ 0 h 2076228"/>
                <a:gd name="connsiteX0" fmla="*/ 0 w 12350597"/>
                <a:gd name="connsiteY0" fmla="*/ 0 h 2076228"/>
                <a:gd name="connsiteX1" fmla="*/ 12350597 w 12350597"/>
                <a:gd name="connsiteY1" fmla="*/ 22848 h 2076228"/>
                <a:gd name="connsiteX2" fmla="*/ 12332400 w 12350597"/>
                <a:gd name="connsiteY2" fmla="*/ 1285764 h 2076228"/>
                <a:gd name="connsiteX3" fmla="*/ 12005031 w 12350597"/>
                <a:gd name="connsiteY3" fmla="*/ 2076228 h 2076228"/>
                <a:gd name="connsiteX4" fmla="*/ 0 w 12350597"/>
                <a:gd name="connsiteY4" fmla="*/ 2038864 h 2076228"/>
                <a:gd name="connsiteX5" fmla="*/ 0 w 12350597"/>
                <a:gd name="connsiteY5" fmla="*/ 0 h 2076228"/>
                <a:gd name="connsiteX0" fmla="*/ 0 w 12332400"/>
                <a:gd name="connsiteY0" fmla="*/ 0 h 2076228"/>
                <a:gd name="connsiteX1" fmla="*/ 12222391 w 12332400"/>
                <a:gd name="connsiteY1" fmla="*/ 370753 h 2076228"/>
                <a:gd name="connsiteX2" fmla="*/ 12332400 w 12332400"/>
                <a:gd name="connsiteY2" fmla="*/ 1285764 h 2076228"/>
                <a:gd name="connsiteX3" fmla="*/ 12005031 w 12332400"/>
                <a:gd name="connsiteY3" fmla="*/ 2076228 h 2076228"/>
                <a:gd name="connsiteX4" fmla="*/ 0 w 12332400"/>
                <a:gd name="connsiteY4" fmla="*/ 2038864 h 2076228"/>
                <a:gd name="connsiteX5" fmla="*/ 0 w 12332400"/>
                <a:gd name="connsiteY5" fmla="*/ 0 h 2076228"/>
                <a:gd name="connsiteX0" fmla="*/ 0 w 12350597"/>
                <a:gd name="connsiteY0" fmla="*/ 0 h 2076228"/>
                <a:gd name="connsiteX1" fmla="*/ 12350597 w 12350597"/>
                <a:gd name="connsiteY1" fmla="*/ 279996 h 2076228"/>
                <a:gd name="connsiteX2" fmla="*/ 12332400 w 12350597"/>
                <a:gd name="connsiteY2" fmla="*/ 1285764 h 2076228"/>
                <a:gd name="connsiteX3" fmla="*/ 12005031 w 12350597"/>
                <a:gd name="connsiteY3" fmla="*/ 2076228 h 2076228"/>
                <a:gd name="connsiteX4" fmla="*/ 0 w 12350597"/>
                <a:gd name="connsiteY4" fmla="*/ 2038864 h 2076228"/>
                <a:gd name="connsiteX5" fmla="*/ 0 w 12350597"/>
                <a:gd name="connsiteY5" fmla="*/ 0 h 2076228"/>
                <a:gd name="connsiteX0" fmla="*/ 0 w 12350597"/>
                <a:gd name="connsiteY0" fmla="*/ 0 h 2076228"/>
                <a:gd name="connsiteX1" fmla="*/ 12350597 w 12350597"/>
                <a:gd name="connsiteY1" fmla="*/ 279996 h 2076228"/>
                <a:gd name="connsiteX2" fmla="*/ 12332400 w 12350597"/>
                <a:gd name="connsiteY2" fmla="*/ 1285764 h 2076228"/>
                <a:gd name="connsiteX3" fmla="*/ 12005031 w 12350597"/>
                <a:gd name="connsiteY3" fmla="*/ 2076228 h 2076228"/>
                <a:gd name="connsiteX4" fmla="*/ 0 w 12350597"/>
                <a:gd name="connsiteY4" fmla="*/ 2038864 h 2076228"/>
                <a:gd name="connsiteX5" fmla="*/ 0 w 12350597"/>
                <a:gd name="connsiteY5" fmla="*/ 0 h 2076228"/>
                <a:gd name="connsiteX0" fmla="*/ 0 w 12332400"/>
                <a:gd name="connsiteY0" fmla="*/ 0 h 2076228"/>
                <a:gd name="connsiteX1" fmla="*/ 12254443 w 12332400"/>
                <a:gd name="connsiteY1" fmla="*/ 401006 h 2076228"/>
                <a:gd name="connsiteX2" fmla="*/ 12332400 w 12332400"/>
                <a:gd name="connsiteY2" fmla="*/ 1285764 h 2076228"/>
                <a:gd name="connsiteX3" fmla="*/ 12005031 w 12332400"/>
                <a:gd name="connsiteY3" fmla="*/ 2076228 h 2076228"/>
                <a:gd name="connsiteX4" fmla="*/ 0 w 12332400"/>
                <a:gd name="connsiteY4" fmla="*/ 2038864 h 2076228"/>
                <a:gd name="connsiteX5" fmla="*/ 0 w 12332400"/>
                <a:gd name="connsiteY5" fmla="*/ 0 h 2076228"/>
                <a:gd name="connsiteX0" fmla="*/ 0 w 12334572"/>
                <a:gd name="connsiteY0" fmla="*/ 0 h 2076228"/>
                <a:gd name="connsiteX1" fmla="*/ 12334572 w 12334572"/>
                <a:gd name="connsiteY1" fmla="*/ 264871 h 2076228"/>
                <a:gd name="connsiteX2" fmla="*/ 12332400 w 12334572"/>
                <a:gd name="connsiteY2" fmla="*/ 1285764 h 2076228"/>
                <a:gd name="connsiteX3" fmla="*/ 12005031 w 12334572"/>
                <a:gd name="connsiteY3" fmla="*/ 2076228 h 2076228"/>
                <a:gd name="connsiteX4" fmla="*/ 0 w 12334572"/>
                <a:gd name="connsiteY4" fmla="*/ 2038864 h 2076228"/>
                <a:gd name="connsiteX5" fmla="*/ 0 w 12334572"/>
                <a:gd name="connsiteY5" fmla="*/ 0 h 2076228"/>
                <a:gd name="connsiteX0" fmla="*/ 0 w 12337741"/>
                <a:gd name="connsiteY0" fmla="*/ 0 h 2076228"/>
                <a:gd name="connsiteX1" fmla="*/ 12334572 w 12337741"/>
                <a:gd name="connsiteY1" fmla="*/ 264871 h 2076228"/>
                <a:gd name="connsiteX2" fmla="*/ 12337741 w 12337741"/>
                <a:gd name="connsiteY2" fmla="*/ 1285764 h 2076228"/>
                <a:gd name="connsiteX3" fmla="*/ 12005031 w 12337741"/>
                <a:gd name="connsiteY3" fmla="*/ 2076228 h 2076228"/>
                <a:gd name="connsiteX4" fmla="*/ 0 w 12337741"/>
                <a:gd name="connsiteY4" fmla="*/ 2038864 h 2076228"/>
                <a:gd name="connsiteX5" fmla="*/ 0 w 12337741"/>
                <a:gd name="connsiteY5" fmla="*/ 0 h 2076228"/>
                <a:gd name="connsiteX0" fmla="*/ 0 w 12350650"/>
                <a:gd name="connsiteY0" fmla="*/ 0 h 2076228"/>
                <a:gd name="connsiteX1" fmla="*/ 12350597 w 12350650"/>
                <a:gd name="connsiteY1" fmla="*/ 264871 h 2076228"/>
                <a:gd name="connsiteX2" fmla="*/ 12337741 w 12350650"/>
                <a:gd name="connsiteY2" fmla="*/ 1285764 h 2076228"/>
                <a:gd name="connsiteX3" fmla="*/ 12005031 w 12350650"/>
                <a:gd name="connsiteY3" fmla="*/ 2076228 h 2076228"/>
                <a:gd name="connsiteX4" fmla="*/ 0 w 12350650"/>
                <a:gd name="connsiteY4" fmla="*/ 2038864 h 2076228"/>
                <a:gd name="connsiteX5" fmla="*/ 0 w 12350650"/>
                <a:gd name="connsiteY5" fmla="*/ 0 h 2076228"/>
                <a:gd name="connsiteX0" fmla="*/ 0 w 12337741"/>
                <a:gd name="connsiteY0" fmla="*/ 0 h 2076228"/>
                <a:gd name="connsiteX1" fmla="*/ 12259097 w 12337741"/>
                <a:gd name="connsiteY1" fmla="*/ 290779 h 2076228"/>
                <a:gd name="connsiteX2" fmla="*/ 12337741 w 12337741"/>
                <a:gd name="connsiteY2" fmla="*/ 1285764 h 2076228"/>
                <a:gd name="connsiteX3" fmla="*/ 12005031 w 12337741"/>
                <a:gd name="connsiteY3" fmla="*/ 2076228 h 2076228"/>
                <a:gd name="connsiteX4" fmla="*/ 0 w 12337741"/>
                <a:gd name="connsiteY4" fmla="*/ 2038864 h 2076228"/>
                <a:gd name="connsiteX5" fmla="*/ 0 w 12337741"/>
                <a:gd name="connsiteY5" fmla="*/ 0 h 2076228"/>
                <a:gd name="connsiteX0" fmla="*/ 0 w 12337741"/>
                <a:gd name="connsiteY0" fmla="*/ 0 h 2076228"/>
                <a:gd name="connsiteX1" fmla="*/ 12332297 w 12337741"/>
                <a:gd name="connsiteY1" fmla="*/ 290779 h 2076228"/>
                <a:gd name="connsiteX2" fmla="*/ 12337741 w 12337741"/>
                <a:gd name="connsiteY2" fmla="*/ 1285764 h 2076228"/>
                <a:gd name="connsiteX3" fmla="*/ 12005031 w 12337741"/>
                <a:gd name="connsiteY3" fmla="*/ 2076228 h 2076228"/>
                <a:gd name="connsiteX4" fmla="*/ 0 w 12337741"/>
                <a:gd name="connsiteY4" fmla="*/ 2038864 h 2076228"/>
                <a:gd name="connsiteX5" fmla="*/ 0 w 12337741"/>
                <a:gd name="connsiteY5" fmla="*/ 0 h 2076228"/>
                <a:gd name="connsiteX0" fmla="*/ 0 w 12332338"/>
                <a:gd name="connsiteY0" fmla="*/ 0 h 2076228"/>
                <a:gd name="connsiteX1" fmla="*/ 12332297 w 12332338"/>
                <a:gd name="connsiteY1" fmla="*/ 290779 h 2076228"/>
                <a:gd name="connsiteX2" fmla="*/ 12314867 w 12332338"/>
                <a:gd name="connsiteY2" fmla="*/ 1402355 h 2076228"/>
                <a:gd name="connsiteX3" fmla="*/ 12005031 w 12332338"/>
                <a:gd name="connsiteY3" fmla="*/ 2076228 h 2076228"/>
                <a:gd name="connsiteX4" fmla="*/ 0 w 12332338"/>
                <a:gd name="connsiteY4" fmla="*/ 2038864 h 2076228"/>
                <a:gd name="connsiteX5" fmla="*/ 0 w 12332338"/>
                <a:gd name="connsiteY5" fmla="*/ 0 h 2076228"/>
                <a:gd name="connsiteX0" fmla="*/ 0 w 12333167"/>
                <a:gd name="connsiteY0" fmla="*/ 0 h 2076228"/>
                <a:gd name="connsiteX1" fmla="*/ 12332297 w 12333167"/>
                <a:gd name="connsiteY1" fmla="*/ 290779 h 2076228"/>
                <a:gd name="connsiteX2" fmla="*/ 12333167 w 12333167"/>
                <a:gd name="connsiteY2" fmla="*/ 1402355 h 2076228"/>
                <a:gd name="connsiteX3" fmla="*/ 12005031 w 12333167"/>
                <a:gd name="connsiteY3" fmla="*/ 2076228 h 2076228"/>
                <a:gd name="connsiteX4" fmla="*/ 0 w 12333167"/>
                <a:gd name="connsiteY4" fmla="*/ 2038864 h 2076228"/>
                <a:gd name="connsiteX5" fmla="*/ 0 w 12333167"/>
                <a:gd name="connsiteY5" fmla="*/ 0 h 2076228"/>
                <a:gd name="connsiteX0" fmla="*/ 0 w 12333167"/>
                <a:gd name="connsiteY0" fmla="*/ 0 h 2076228"/>
                <a:gd name="connsiteX1" fmla="*/ 12332297 w 12333167"/>
                <a:gd name="connsiteY1" fmla="*/ 277824 h 2076228"/>
                <a:gd name="connsiteX2" fmla="*/ 12333167 w 12333167"/>
                <a:gd name="connsiteY2" fmla="*/ 1402355 h 2076228"/>
                <a:gd name="connsiteX3" fmla="*/ 12005031 w 12333167"/>
                <a:gd name="connsiteY3" fmla="*/ 2076228 h 2076228"/>
                <a:gd name="connsiteX4" fmla="*/ 0 w 12333167"/>
                <a:gd name="connsiteY4" fmla="*/ 2038864 h 2076228"/>
                <a:gd name="connsiteX5" fmla="*/ 0 w 12333167"/>
                <a:gd name="connsiteY5" fmla="*/ 0 h 2076228"/>
                <a:gd name="connsiteX0" fmla="*/ 54882 w 12333167"/>
                <a:gd name="connsiteY0" fmla="*/ 155076 h 1798403"/>
                <a:gd name="connsiteX1" fmla="*/ 12332297 w 12333167"/>
                <a:gd name="connsiteY1" fmla="*/ -1 h 1798403"/>
                <a:gd name="connsiteX2" fmla="*/ 12333167 w 12333167"/>
                <a:gd name="connsiteY2" fmla="*/ 1124530 h 1798403"/>
                <a:gd name="connsiteX3" fmla="*/ 12005031 w 12333167"/>
                <a:gd name="connsiteY3" fmla="*/ 1798403 h 1798403"/>
                <a:gd name="connsiteX4" fmla="*/ 0 w 12333167"/>
                <a:gd name="connsiteY4" fmla="*/ 1761039 h 1798403"/>
                <a:gd name="connsiteX5" fmla="*/ 54882 w 12333167"/>
                <a:gd name="connsiteY5" fmla="*/ 155076 h 1798403"/>
                <a:gd name="connsiteX0" fmla="*/ 18294 w 12333167"/>
                <a:gd name="connsiteY0" fmla="*/ 27750 h 1798403"/>
                <a:gd name="connsiteX1" fmla="*/ 12332297 w 12333167"/>
                <a:gd name="connsiteY1" fmla="*/ -1 h 1798403"/>
                <a:gd name="connsiteX2" fmla="*/ 12333167 w 12333167"/>
                <a:gd name="connsiteY2" fmla="*/ 1124530 h 1798403"/>
                <a:gd name="connsiteX3" fmla="*/ 12005031 w 12333167"/>
                <a:gd name="connsiteY3" fmla="*/ 1798403 h 1798403"/>
                <a:gd name="connsiteX4" fmla="*/ 0 w 12333167"/>
                <a:gd name="connsiteY4" fmla="*/ 1761039 h 1798403"/>
                <a:gd name="connsiteX5" fmla="*/ 18294 w 12333167"/>
                <a:gd name="connsiteY5" fmla="*/ 27750 h 1798403"/>
                <a:gd name="connsiteX0" fmla="*/ 0 w 12314873"/>
                <a:gd name="connsiteY0" fmla="*/ 27750 h 1850165"/>
                <a:gd name="connsiteX1" fmla="*/ 12314003 w 12314873"/>
                <a:gd name="connsiteY1" fmla="*/ -1 h 1850165"/>
                <a:gd name="connsiteX2" fmla="*/ 12314873 w 12314873"/>
                <a:gd name="connsiteY2" fmla="*/ 1124530 h 1850165"/>
                <a:gd name="connsiteX3" fmla="*/ 11986737 w 12314873"/>
                <a:gd name="connsiteY3" fmla="*/ 1798403 h 1850165"/>
                <a:gd name="connsiteX4" fmla="*/ 123483 w 12314873"/>
                <a:gd name="connsiteY4" fmla="*/ 1850165 h 1850165"/>
                <a:gd name="connsiteX5" fmla="*/ 0 w 12314873"/>
                <a:gd name="connsiteY5" fmla="*/ 27750 h 1850165"/>
                <a:gd name="connsiteX0" fmla="*/ 4573 w 12319446"/>
                <a:gd name="connsiteY0" fmla="*/ 27750 h 1798403"/>
                <a:gd name="connsiteX1" fmla="*/ 12318576 w 12319446"/>
                <a:gd name="connsiteY1" fmla="*/ -1 h 1798403"/>
                <a:gd name="connsiteX2" fmla="*/ 12319446 w 12319446"/>
                <a:gd name="connsiteY2" fmla="*/ 1124530 h 1798403"/>
                <a:gd name="connsiteX3" fmla="*/ 11991310 w 12319446"/>
                <a:gd name="connsiteY3" fmla="*/ 1798403 h 1798403"/>
                <a:gd name="connsiteX4" fmla="*/ 0 w 12319446"/>
                <a:gd name="connsiteY4" fmla="*/ 1761039 h 1798403"/>
                <a:gd name="connsiteX5" fmla="*/ 4573 w 12319446"/>
                <a:gd name="connsiteY5" fmla="*/ 27750 h 1798403"/>
                <a:gd name="connsiteX0" fmla="*/ 4573 w 12319446"/>
                <a:gd name="connsiteY0" fmla="*/ 2287 h 1798403"/>
                <a:gd name="connsiteX1" fmla="*/ 12318576 w 12319446"/>
                <a:gd name="connsiteY1" fmla="*/ -1 h 1798403"/>
                <a:gd name="connsiteX2" fmla="*/ 12319446 w 12319446"/>
                <a:gd name="connsiteY2" fmla="*/ 1124530 h 1798403"/>
                <a:gd name="connsiteX3" fmla="*/ 11991310 w 12319446"/>
                <a:gd name="connsiteY3" fmla="*/ 1798403 h 1798403"/>
                <a:gd name="connsiteX4" fmla="*/ 0 w 12319446"/>
                <a:gd name="connsiteY4" fmla="*/ 1761039 h 1798403"/>
                <a:gd name="connsiteX5" fmla="*/ 4573 w 12319446"/>
                <a:gd name="connsiteY5" fmla="*/ 2287 h 1798403"/>
                <a:gd name="connsiteX0" fmla="*/ 439 w 12319886"/>
                <a:gd name="connsiteY0" fmla="*/ 40483 h 1798403"/>
                <a:gd name="connsiteX1" fmla="*/ 12319016 w 12319886"/>
                <a:gd name="connsiteY1" fmla="*/ -1 h 1798403"/>
                <a:gd name="connsiteX2" fmla="*/ 12319886 w 12319886"/>
                <a:gd name="connsiteY2" fmla="*/ 1124530 h 1798403"/>
                <a:gd name="connsiteX3" fmla="*/ 11991750 w 12319886"/>
                <a:gd name="connsiteY3" fmla="*/ 1798403 h 1798403"/>
                <a:gd name="connsiteX4" fmla="*/ 440 w 12319886"/>
                <a:gd name="connsiteY4" fmla="*/ 1761039 h 1798403"/>
                <a:gd name="connsiteX5" fmla="*/ 439 w 12319886"/>
                <a:gd name="connsiteY5" fmla="*/ 40483 h 1798403"/>
                <a:gd name="connsiteX0" fmla="*/ 439 w 12319886"/>
                <a:gd name="connsiteY0" fmla="*/ 15017 h 1798403"/>
                <a:gd name="connsiteX1" fmla="*/ 12319016 w 12319886"/>
                <a:gd name="connsiteY1" fmla="*/ -1 h 1798403"/>
                <a:gd name="connsiteX2" fmla="*/ 12319886 w 12319886"/>
                <a:gd name="connsiteY2" fmla="*/ 1124530 h 1798403"/>
                <a:gd name="connsiteX3" fmla="*/ 11991750 w 12319886"/>
                <a:gd name="connsiteY3" fmla="*/ 1798403 h 1798403"/>
                <a:gd name="connsiteX4" fmla="*/ 440 w 12319886"/>
                <a:gd name="connsiteY4" fmla="*/ 1761039 h 1798403"/>
                <a:gd name="connsiteX5" fmla="*/ 439 w 12319886"/>
                <a:gd name="connsiteY5" fmla="*/ 15017 h 1798403"/>
                <a:gd name="connsiteX0" fmla="*/ 8034 w 12319446"/>
                <a:gd name="connsiteY0" fmla="*/ 0 h 1805750"/>
                <a:gd name="connsiteX1" fmla="*/ 12318576 w 12319446"/>
                <a:gd name="connsiteY1" fmla="*/ 7346 h 1805750"/>
                <a:gd name="connsiteX2" fmla="*/ 12319446 w 12319446"/>
                <a:gd name="connsiteY2" fmla="*/ 1131877 h 1805750"/>
                <a:gd name="connsiteX3" fmla="*/ 11991310 w 12319446"/>
                <a:gd name="connsiteY3" fmla="*/ 1805750 h 1805750"/>
                <a:gd name="connsiteX4" fmla="*/ 0 w 12319446"/>
                <a:gd name="connsiteY4" fmla="*/ 1768386 h 1805750"/>
                <a:gd name="connsiteX5" fmla="*/ 8034 w 12319446"/>
                <a:gd name="connsiteY5" fmla="*/ 0 h 180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319446" h="1805750">
                  <a:moveTo>
                    <a:pt x="8034" y="0"/>
                  </a:moveTo>
                  <a:lnTo>
                    <a:pt x="12318576" y="7346"/>
                  </a:lnTo>
                  <a:cubicBezTo>
                    <a:pt x="12319632" y="347644"/>
                    <a:pt x="12318390" y="791579"/>
                    <a:pt x="12319446" y="1131877"/>
                  </a:cubicBezTo>
                  <a:lnTo>
                    <a:pt x="11991310" y="1805750"/>
                  </a:lnTo>
                  <a:lnTo>
                    <a:pt x="0" y="1768386"/>
                  </a:lnTo>
                  <a:cubicBezTo>
                    <a:pt x="1524" y="1190623"/>
                    <a:pt x="6510" y="577763"/>
                    <a:pt x="8034" y="0"/>
                  </a:cubicBezTo>
                  <a:close/>
                </a:path>
              </a:pathLst>
            </a:custGeom>
            <a:solidFill>
              <a:srgbClr val="018A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 baseline="-25000"/>
            </a:p>
          </p:txBody>
        </p:sp>
        <p:sp>
          <p:nvSpPr>
            <p:cNvPr id="26" name="Rectangle 25"/>
            <p:cNvSpPr/>
            <p:nvPr userDrawn="1"/>
          </p:nvSpPr>
          <p:spPr>
            <a:xfrm>
              <a:off x="578626" y="388380"/>
              <a:ext cx="47737" cy="653234"/>
            </a:xfrm>
            <a:prstGeom prst="rect">
              <a:avLst/>
            </a:prstGeom>
            <a:solidFill>
              <a:srgbClr val="F7961B"/>
            </a:solidFill>
            <a:ln>
              <a:solidFill>
                <a:srgbClr val="F796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sp>
        <p:nvSpPr>
          <p:cNvPr id="11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819150" y="960218"/>
            <a:ext cx="7516868" cy="44806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018AD2"/>
                </a:solidFill>
                <a:latin typeface="Lytiga Pro Condensed" panose="020B0000040000000004" pitchFamily="34" charset="0"/>
              </a:defRPr>
            </a:lvl1pPr>
          </a:lstStyle>
          <a:p>
            <a:pPr lvl="0"/>
            <a:r>
              <a:rPr lang="id-ID" dirty="0"/>
              <a:t>Subjudul</a:t>
            </a:r>
          </a:p>
        </p:txBody>
      </p:sp>
    </p:spTree>
    <p:extLst>
      <p:ext uri="{BB962C8B-B14F-4D97-AF65-F5344CB8AC3E}">
        <p14:creationId xmlns:p14="http://schemas.microsoft.com/office/powerpoint/2010/main" val="36386903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9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si Bergam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4587765" y="1"/>
            <a:ext cx="4556236" cy="63709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-1" y="616226"/>
            <a:ext cx="4587766" cy="573514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id-ID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050631" y="1714500"/>
            <a:ext cx="3285386" cy="3820931"/>
          </a:xfrm>
        </p:spPr>
        <p:txBody>
          <a:bodyPr numCol="2" spcCol="360000">
            <a:normAutofit/>
          </a:bodyPr>
          <a:lstStyle>
            <a:lvl1pPr marL="0" marR="0" indent="-34290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750"/>
              </a:spcAft>
              <a:buClrTx/>
              <a:buSzTx/>
              <a:buFont typeface="Arial" panose="020B0604020202020204" pitchFamily="34" charset="0"/>
              <a:buNone/>
              <a:tabLst/>
              <a:defRPr sz="1200" baseline="0">
                <a:solidFill>
                  <a:schemeClr val="bg2">
                    <a:lumMod val="25000"/>
                  </a:schemeClr>
                </a:solidFill>
                <a:latin typeface="Lytiga Pro Condensed" panose="020B0000040000000004" pitchFamily="34" charset="0"/>
              </a:defRPr>
            </a:lvl1pPr>
          </a:lstStyle>
          <a:p>
            <a:r>
              <a:rPr lang="id-ID" dirty="0"/>
              <a:t>Berisi penjelasan umum, bisa juga penjelasan yang membutuhkan gambar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5050631" y="974598"/>
            <a:ext cx="3285386" cy="43368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018AD2"/>
                </a:solidFill>
                <a:latin typeface="Lytiga Pro Condensed" panose="020B0000040000000004" pitchFamily="34" charset="0"/>
              </a:defRPr>
            </a:lvl1pPr>
          </a:lstStyle>
          <a:p>
            <a:pPr lvl="0"/>
            <a:r>
              <a:rPr lang="id-ID" dirty="0">
                <a:latin typeface="Lytiga Pro Condensed" panose="020B0000040000000004" pitchFamily="34" charset="0"/>
              </a:rPr>
              <a:t>Subjudul</a:t>
            </a:r>
            <a:endParaRPr lang="id-ID" dirty="0"/>
          </a:p>
        </p:txBody>
      </p:sp>
      <p:grpSp>
        <p:nvGrpSpPr>
          <p:cNvPr id="11" name="Group 10"/>
          <p:cNvGrpSpPr/>
          <p:nvPr userDrawn="1"/>
        </p:nvGrpSpPr>
        <p:grpSpPr>
          <a:xfrm flipV="1">
            <a:off x="-1215" y="-7140"/>
            <a:ext cx="9145215" cy="641997"/>
            <a:chOff x="578459" y="368775"/>
            <a:chExt cx="1260658" cy="675588"/>
          </a:xfrm>
        </p:grpSpPr>
        <p:sp>
          <p:nvSpPr>
            <p:cNvPr id="19" name="Rectangle 10"/>
            <p:cNvSpPr/>
            <p:nvPr userDrawn="1"/>
          </p:nvSpPr>
          <p:spPr>
            <a:xfrm flipV="1">
              <a:off x="578459" y="368775"/>
              <a:ext cx="1260658" cy="675588"/>
            </a:xfrm>
            <a:custGeom>
              <a:avLst/>
              <a:gdLst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2224216 h 2224216"/>
                <a:gd name="connsiteX3" fmla="*/ 0 w 12192000"/>
                <a:gd name="connsiteY3" fmla="*/ 2224216 h 2224216"/>
                <a:gd name="connsiteX4" fmla="*/ 0 w 12192000"/>
                <a:gd name="connsiteY4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0 w 12192000"/>
                <a:gd name="connsiteY4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8143103 w 12192000"/>
                <a:gd name="connsiteY4" fmla="*/ 1705232 h 2224216"/>
                <a:gd name="connsiteX5" fmla="*/ 0 w 12192000"/>
                <a:gd name="connsiteY5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8143103 w 12192000"/>
                <a:gd name="connsiteY4" fmla="*/ 2026507 h 2224216"/>
                <a:gd name="connsiteX5" fmla="*/ 0 w 12192000"/>
                <a:gd name="connsiteY5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1606379 w 12192000"/>
                <a:gd name="connsiteY4" fmla="*/ 1804086 h 2224216"/>
                <a:gd name="connsiteX5" fmla="*/ 0 w 12192000"/>
                <a:gd name="connsiteY5" fmla="*/ 0 h 2224216"/>
                <a:gd name="connsiteX0" fmla="*/ 37070 w 12229070"/>
                <a:gd name="connsiteY0" fmla="*/ 0 h 2224216"/>
                <a:gd name="connsiteX1" fmla="*/ 12229070 w 12229070"/>
                <a:gd name="connsiteY1" fmla="*/ 0 h 2224216"/>
                <a:gd name="connsiteX2" fmla="*/ 12229070 w 12229070"/>
                <a:gd name="connsiteY2" fmla="*/ 1470454 h 2224216"/>
                <a:gd name="connsiteX3" fmla="*/ 37070 w 12229070"/>
                <a:gd name="connsiteY3" fmla="*/ 2224216 h 2224216"/>
                <a:gd name="connsiteX4" fmla="*/ 0 w 12229070"/>
                <a:gd name="connsiteY4" fmla="*/ 1272745 h 2224216"/>
                <a:gd name="connsiteX5" fmla="*/ 37070 w 12229070"/>
                <a:gd name="connsiteY5" fmla="*/ 0 h 2224216"/>
                <a:gd name="connsiteX0" fmla="*/ 37070 w 12229070"/>
                <a:gd name="connsiteY0" fmla="*/ 0 h 2001795"/>
                <a:gd name="connsiteX1" fmla="*/ 12229070 w 12229070"/>
                <a:gd name="connsiteY1" fmla="*/ 0 h 2001795"/>
                <a:gd name="connsiteX2" fmla="*/ 12229070 w 12229070"/>
                <a:gd name="connsiteY2" fmla="*/ 1470454 h 2001795"/>
                <a:gd name="connsiteX3" fmla="*/ 9514703 w 12229070"/>
                <a:gd name="connsiteY3" fmla="*/ 2001795 h 2001795"/>
                <a:gd name="connsiteX4" fmla="*/ 0 w 12229070"/>
                <a:gd name="connsiteY4" fmla="*/ 1272745 h 2001795"/>
                <a:gd name="connsiteX5" fmla="*/ 37070 w 12229070"/>
                <a:gd name="connsiteY5" fmla="*/ 0 h 2001795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92000 w 12192000"/>
                <a:gd name="connsiteY2" fmla="*/ 1470454 h 2038864"/>
                <a:gd name="connsiteX3" fmla="*/ 9477633 w 12192000"/>
                <a:gd name="connsiteY3" fmla="*/ 2001795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92000 w 12192000"/>
                <a:gd name="connsiteY2" fmla="*/ 1470454 h 2038864"/>
                <a:gd name="connsiteX3" fmla="*/ 9601200 w 12192000"/>
                <a:gd name="connsiteY3" fmla="*/ 2014151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9601200 w 12204356"/>
                <a:gd name="connsiteY3" fmla="*/ 2014151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10663881 w 12204356"/>
                <a:gd name="connsiteY3" fmla="*/ 1940011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10676238 w 12204356"/>
                <a:gd name="connsiteY3" fmla="*/ 2001794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10688594 w 12204356"/>
                <a:gd name="connsiteY3" fmla="*/ 2026508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09747 w 12192000"/>
                <a:gd name="connsiteY2" fmla="*/ 1742516 h 2038864"/>
                <a:gd name="connsiteX3" fmla="*/ 10688594 w 12192000"/>
                <a:gd name="connsiteY3" fmla="*/ 2026508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09747 w 12192000"/>
                <a:gd name="connsiteY2" fmla="*/ 1742516 h 2038864"/>
                <a:gd name="connsiteX3" fmla="*/ 11398152 w 12192000"/>
                <a:gd name="connsiteY3" fmla="*/ 2026508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232347"/>
                <a:gd name="connsiteY0" fmla="*/ 0 h 2038864"/>
                <a:gd name="connsiteX1" fmla="*/ 12192000 w 12232347"/>
                <a:gd name="connsiteY1" fmla="*/ 0 h 2038864"/>
                <a:gd name="connsiteX2" fmla="*/ 12232347 w 12232347"/>
                <a:gd name="connsiteY2" fmla="*/ 1725161 h 2038864"/>
                <a:gd name="connsiteX3" fmla="*/ 11398152 w 12232347"/>
                <a:gd name="connsiteY3" fmla="*/ 2026508 h 2038864"/>
                <a:gd name="connsiteX4" fmla="*/ 0 w 12232347"/>
                <a:gd name="connsiteY4" fmla="*/ 2038864 h 2038864"/>
                <a:gd name="connsiteX5" fmla="*/ 0 w 12232347"/>
                <a:gd name="connsiteY5" fmla="*/ 0 h 2038864"/>
                <a:gd name="connsiteX0" fmla="*/ 0 w 12232347"/>
                <a:gd name="connsiteY0" fmla="*/ 0 h 2038864"/>
                <a:gd name="connsiteX1" fmla="*/ 12192000 w 12232347"/>
                <a:gd name="connsiteY1" fmla="*/ 0 h 2038864"/>
                <a:gd name="connsiteX2" fmla="*/ 12232347 w 12232347"/>
                <a:gd name="connsiteY2" fmla="*/ 1725161 h 2038864"/>
                <a:gd name="connsiteX3" fmla="*/ 11001666 w 12232347"/>
                <a:gd name="connsiteY3" fmla="*/ 2026508 h 2038864"/>
                <a:gd name="connsiteX4" fmla="*/ 0 w 12232347"/>
                <a:gd name="connsiteY4" fmla="*/ 2038864 h 2038864"/>
                <a:gd name="connsiteX5" fmla="*/ 0 w 12232347"/>
                <a:gd name="connsiteY5" fmla="*/ 0 h 2038864"/>
                <a:gd name="connsiteX0" fmla="*/ 0 w 12232347"/>
                <a:gd name="connsiteY0" fmla="*/ 0 h 2038864"/>
                <a:gd name="connsiteX1" fmla="*/ 12192000 w 12232347"/>
                <a:gd name="connsiteY1" fmla="*/ 0 h 2038864"/>
                <a:gd name="connsiteX2" fmla="*/ 12232347 w 12232347"/>
                <a:gd name="connsiteY2" fmla="*/ 1725161 h 2038864"/>
                <a:gd name="connsiteX3" fmla="*/ 11001666 w 12232347"/>
                <a:gd name="connsiteY3" fmla="*/ 2026508 h 2038864"/>
                <a:gd name="connsiteX4" fmla="*/ 0 w 12232347"/>
                <a:gd name="connsiteY4" fmla="*/ 2038864 h 2038864"/>
                <a:gd name="connsiteX5" fmla="*/ 0 w 12232347"/>
                <a:gd name="connsiteY5" fmla="*/ 0 h 2038864"/>
                <a:gd name="connsiteX0" fmla="*/ 0 w 12311642"/>
                <a:gd name="connsiteY0" fmla="*/ 0 h 2038864"/>
                <a:gd name="connsiteX1" fmla="*/ 12192000 w 12311642"/>
                <a:gd name="connsiteY1" fmla="*/ 0 h 2038864"/>
                <a:gd name="connsiteX2" fmla="*/ 12311642 w 12311642"/>
                <a:gd name="connsiteY2" fmla="*/ 1633788 h 2038864"/>
                <a:gd name="connsiteX3" fmla="*/ 11001666 w 12311642"/>
                <a:gd name="connsiteY3" fmla="*/ 2026508 h 2038864"/>
                <a:gd name="connsiteX4" fmla="*/ 0 w 12311642"/>
                <a:gd name="connsiteY4" fmla="*/ 2038864 h 2038864"/>
                <a:gd name="connsiteX5" fmla="*/ 0 w 12311642"/>
                <a:gd name="connsiteY5" fmla="*/ 0 h 2038864"/>
                <a:gd name="connsiteX0" fmla="*/ 0 w 12350596"/>
                <a:gd name="connsiteY0" fmla="*/ 0 h 2038864"/>
                <a:gd name="connsiteX1" fmla="*/ 12350596 w 12350596"/>
                <a:gd name="connsiteY1" fmla="*/ 22845 h 2038864"/>
                <a:gd name="connsiteX2" fmla="*/ 12311642 w 12350596"/>
                <a:gd name="connsiteY2" fmla="*/ 1633788 h 2038864"/>
                <a:gd name="connsiteX3" fmla="*/ 11001666 w 12350596"/>
                <a:gd name="connsiteY3" fmla="*/ 2026508 h 2038864"/>
                <a:gd name="connsiteX4" fmla="*/ 0 w 12350596"/>
                <a:gd name="connsiteY4" fmla="*/ 2038864 h 2038864"/>
                <a:gd name="connsiteX5" fmla="*/ 0 w 12350596"/>
                <a:gd name="connsiteY5" fmla="*/ 0 h 2038864"/>
                <a:gd name="connsiteX0" fmla="*/ 0 w 12337394"/>
                <a:gd name="connsiteY0" fmla="*/ 76589 h 2115453"/>
                <a:gd name="connsiteX1" fmla="*/ 12337394 w 12337394"/>
                <a:gd name="connsiteY1" fmla="*/ 0 h 2115453"/>
                <a:gd name="connsiteX2" fmla="*/ 12311642 w 12337394"/>
                <a:gd name="connsiteY2" fmla="*/ 1710377 h 2115453"/>
                <a:gd name="connsiteX3" fmla="*/ 11001666 w 12337394"/>
                <a:gd name="connsiteY3" fmla="*/ 2103097 h 2115453"/>
                <a:gd name="connsiteX4" fmla="*/ 0 w 12337394"/>
                <a:gd name="connsiteY4" fmla="*/ 2115453 h 2115453"/>
                <a:gd name="connsiteX5" fmla="*/ 0 w 12337394"/>
                <a:gd name="connsiteY5" fmla="*/ 76589 h 2115453"/>
                <a:gd name="connsiteX0" fmla="*/ 0 w 12351249"/>
                <a:gd name="connsiteY0" fmla="*/ 76589 h 2115453"/>
                <a:gd name="connsiteX1" fmla="*/ 12337394 w 12351249"/>
                <a:gd name="connsiteY1" fmla="*/ 0 h 2115453"/>
                <a:gd name="connsiteX2" fmla="*/ 12351249 w 12351249"/>
                <a:gd name="connsiteY2" fmla="*/ 1660659 h 2115453"/>
                <a:gd name="connsiteX3" fmla="*/ 11001666 w 12351249"/>
                <a:gd name="connsiteY3" fmla="*/ 2103097 h 2115453"/>
                <a:gd name="connsiteX4" fmla="*/ 0 w 12351249"/>
                <a:gd name="connsiteY4" fmla="*/ 2115453 h 2115453"/>
                <a:gd name="connsiteX5" fmla="*/ 0 w 12351249"/>
                <a:gd name="connsiteY5" fmla="*/ 76589 h 2115453"/>
                <a:gd name="connsiteX0" fmla="*/ 0 w 12351249"/>
                <a:gd name="connsiteY0" fmla="*/ 76589 h 2115453"/>
                <a:gd name="connsiteX1" fmla="*/ 12337394 w 12351249"/>
                <a:gd name="connsiteY1" fmla="*/ 0 h 2115453"/>
                <a:gd name="connsiteX2" fmla="*/ 12351249 w 12351249"/>
                <a:gd name="connsiteY2" fmla="*/ 1660659 h 2115453"/>
                <a:gd name="connsiteX3" fmla="*/ 11806999 w 12351249"/>
                <a:gd name="connsiteY3" fmla="*/ 2053384 h 2115453"/>
                <a:gd name="connsiteX4" fmla="*/ 0 w 12351249"/>
                <a:gd name="connsiteY4" fmla="*/ 2115453 h 2115453"/>
                <a:gd name="connsiteX5" fmla="*/ 0 w 12351249"/>
                <a:gd name="connsiteY5" fmla="*/ 76589 h 2115453"/>
                <a:gd name="connsiteX0" fmla="*/ 0 w 12364451"/>
                <a:gd name="connsiteY0" fmla="*/ 76589 h 2115453"/>
                <a:gd name="connsiteX1" fmla="*/ 12337394 w 12364451"/>
                <a:gd name="connsiteY1" fmla="*/ 0 h 2115453"/>
                <a:gd name="connsiteX2" fmla="*/ 12364451 w 12364451"/>
                <a:gd name="connsiteY2" fmla="*/ 1362352 h 2115453"/>
                <a:gd name="connsiteX3" fmla="*/ 11806999 w 12364451"/>
                <a:gd name="connsiteY3" fmla="*/ 2053384 h 2115453"/>
                <a:gd name="connsiteX4" fmla="*/ 0 w 12364451"/>
                <a:gd name="connsiteY4" fmla="*/ 2115453 h 2115453"/>
                <a:gd name="connsiteX5" fmla="*/ 0 w 12364451"/>
                <a:gd name="connsiteY5" fmla="*/ 76589 h 2115453"/>
                <a:gd name="connsiteX0" fmla="*/ 0 w 12364451"/>
                <a:gd name="connsiteY0" fmla="*/ 76589 h 2115453"/>
                <a:gd name="connsiteX1" fmla="*/ 12337394 w 12364451"/>
                <a:gd name="connsiteY1" fmla="*/ 0 h 2115453"/>
                <a:gd name="connsiteX2" fmla="*/ 12364451 w 12364451"/>
                <a:gd name="connsiteY2" fmla="*/ 1362352 h 2115453"/>
                <a:gd name="connsiteX3" fmla="*/ 12084244 w 12364451"/>
                <a:gd name="connsiteY3" fmla="*/ 2103099 h 2115453"/>
                <a:gd name="connsiteX4" fmla="*/ 0 w 12364451"/>
                <a:gd name="connsiteY4" fmla="*/ 2115453 h 2115453"/>
                <a:gd name="connsiteX5" fmla="*/ 0 w 12364451"/>
                <a:gd name="connsiteY5" fmla="*/ 76589 h 2115453"/>
                <a:gd name="connsiteX0" fmla="*/ 0 w 12364451"/>
                <a:gd name="connsiteY0" fmla="*/ 0 h 2038864"/>
                <a:gd name="connsiteX1" fmla="*/ 12350597 w 12364451"/>
                <a:gd name="connsiteY1" fmla="*/ 22848 h 2038864"/>
                <a:gd name="connsiteX2" fmla="*/ 12364451 w 12364451"/>
                <a:gd name="connsiteY2" fmla="*/ 1285763 h 2038864"/>
                <a:gd name="connsiteX3" fmla="*/ 12084244 w 12364451"/>
                <a:gd name="connsiteY3" fmla="*/ 2026510 h 2038864"/>
                <a:gd name="connsiteX4" fmla="*/ 0 w 12364451"/>
                <a:gd name="connsiteY4" fmla="*/ 2038864 h 2038864"/>
                <a:gd name="connsiteX5" fmla="*/ 0 w 12364451"/>
                <a:gd name="connsiteY5" fmla="*/ 0 h 2038864"/>
                <a:gd name="connsiteX0" fmla="*/ 0 w 12364451"/>
                <a:gd name="connsiteY0" fmla="*/ 0 h 2038864"/>
                <a:gd name="connsiteX1" fmla="*/ 12350597 w 12364451"/>
                <a:gd name="connsiteY1" fmla="*/ 22848 h 2038864"/>
                <a:gd name="connsiteX2" fmla="*/ 12364451 w 12364451"/>
                <a:gd name="connsiteY2" fmla="*/ 1285763 h 2038864"/>
                <a:gd name="connsiteX3" fmla="*/ 12084244 w 12364451"/>
                <a:gd name="connsiteY3" fmla="*/ 2026510 h 2038864"/>
                <a:gd name="connsiteX4" fmla="*/ 0 w 12364451"/>
                <a:gd name="connsiteY4" fmla="*/ 2038864 h 2038864"/>
                <a:gd name="connsiteX5" fmla="*/ 0 w 12364451"/>
                <a:gd name="connsiteY5" fmla="*/ 0 h 2038864"/>
                <a:gd name="connsiteX0" fmla="*/ 0 w 12364451"/>
                <a:gd name="connsiteY0" fmla="*/ 0 h 2076228"/>
                <a:gd name="connsiteX1" fmla="*/ 12350597 w 12364451"/>
                <a:gd name="connsiteY1" fmla="*/ 22848 h 2076228"/>
                <a:gd name="connsiteX2" fmla="*/ 12364451 w 12364451"/>
                <a:gd name="connsiteY2" fmla="*/ 1285763 h 2076228"/>
                <a:gd name="connsiteX3" fmla="*/ 12005031 w 12364451"/>
                <a:gd name="connsiteY3" fmla="*/ 2076228 h 2076228"/>
                <a:gd name="connsiteX4" fmla="*/ 0 w 12364451"/>
                <a:gd name="connsiteY4" fmla="*/ 2038864 h 2076228"/>
                <a:gd name="connsiteX5" fmla="*/ 0 w 12364451"/>
                <a:gd name="connsiteY5" fmla="*/ 0 h 2076228"/>
                <a:gd name="connsiteX0" fmla="*/ 0 w 12350597"/>
                <a:gd name="connsiteY0" fmla="*/ 0 h 2076228"/>
                <a:gd name="connsiteX1" fmla="*/ 12350597 w 12350597"/>
                <a:gd name="connsiteY1" fmla="*/ 22848 h 2076228"/>
                <a:gd name="connsiteX2" fmla="*/ 12332400 w 12350597"/>
                <a:gd name="connsiteY2" fmla="*/ 1285764 h 2076228"/>
                <a:gd name="connsiteX3" fmla="*/ 12005031 w 12350597"/>
                <a:gd name="connsiteY3" fmla="*/ 2076228 h 2076228"/>
                <a:gd name="connsiteX4" fmla="*/ 0 w 12350597"/>
                <a:gd name="connsiteY4" fmla="*/ 2038864 h 2076228"/>
                <a:gd name="connsiteX5" fmla="*/ 0 w 12350597"/>
                <a:gd name="connsiteY5" fmla="*/ 0 h 2076228"/>
                <a:gd name="connsiteX0" fmla="*/ 0 w 12332400"/>
                <a:gd name="connsiteY0" fmla="*/ 0 h 2076228"/>
                <a:gd name="connsiteX1" fmla="*/ 12222391 w 12332400"/>
                <a:gd name="connsiteY1" fmla="*/ 370753 h 2076228"/>
                <a:gd name="connsiteX2" fmla="*/ 12332400 w 12332400"/>
                <a:gd name="connsiteY2" fmla="*/ 1285764 h 2076228"/>
                <a:gd name="connsiteX3" fmla="*/ 12005031 w 12332400"/>
                <a:gd name="connsiteY3" fmla="*/ 2076228 h 2076228"/>
                <a:gd name="connsiteX4" fmla="*/ 0 w 12332400"/>
                <a:gd name="connsiteY4" fmla="*/ 2038864 h 2076228"/>
                <a:gd name="connsiteX5" fmla="*/ 0 w 12332400"/>
                <a:gd name="connsiteY5" fmla="*/ 0 h 2076228"/>
                <a:gd name="connsiteX0" fmla="*/ 0 w 12350597"/>
                <a:gd name="connsiteY0" fmla="*/ 0 h 2076228"/>
                <a:gd name="connsiteX1" fmla="*/ 12350597 w 12350597"/>
                <a:gd name="connsiteY1" fmla="*/ 279996 h 2076228"/>
                <a:gd name="connsiteX2" fmla="*/ 12332400 w 12350597"/>
                <a:gd name="connsiteY2" fmla="*/ 1285764 h 2076228"/>
                <a:gd name="connsiteX3" fmla="*/ 12005031 w 12350597"/>
                <a:gd name="connsiteY3" fmla="*/ 2076228 h 2076228"/>
                <a:gd name="connsiteX4" fmla="*/ 0 w 12350597"/>
                <a:gd name="connsiteY4" fmla="*/ 2038864 h 2076228"/>
                <a:gd name="connsiteX5" fmla="*/ 0 w 12350597"/>
                <a:gd name="connsiteY5" fmla="*/ 0 h 2076228"/>
                <a:gd name="connsiteX0" fmla="*/ 0 w 12350597"/>
                <a:gd name="connsiteY0" fmla="*/ 0 h 2076228"/>
                <a:gd name="connsiteX1" fmla="*/ 12350597 w 12350597"/>
                <a:gd name="connsiteY1" fmla="*/ 279996 h 2076228"/>
                <a:gd name="connsiteX2" fmla="*/ 12332400 w 12350597"/>
                <a:gd name="connsiteY2" fmla="*/ 1285764 h 2076228"/>
                <a:gd name="connsiteX3" fmla="*/ 12005031 w 12350597"/>
                <a:gd name="connsiteY3" fmla="*/ 2076228 h 2076228"/>
                <a:gd name="connsiteX4" fmla="*/ 0 w 12350597"/>
                <a:gd name="connsiteY4" fmla="*/ 2038864 h 2076228"/>
                <a:gd name="connsiteX5" fmla="*/ 0 w 12350597"/>
                <a:gd name="connsiteY5" fmla="*/ 0 h 2076228"/>
                <a:gd name="connsiteX0" fmla="*/ 0 w 12332400"/>
                <a:gd name="connsiteY0" fmla="*/ 0 h 2076228"/>
                <a:gd name="connsiteX1" fmla="*/ 12254443 w 12332400"/>
                <a:gd name="connsiteY1" fmla="*/ 401006 h 2076228"/>
                <a:gd name="connsiteX2" fmla="*/ 12332400 w 12332400"/>
                <a:gd name="connsiteY2" fmla="*/ 1285764 h 2076228"/>
                <a:gd name="connsiteX3" fmla="*/ 12005031 w 12332400"/>
                <a:gd name="connsiteY3" fmla="*/ 2076228 h 2076228"/>
                <a:gd name="connsiteX4" fmla="*/ 0 w 12332400"/>
                <a:gd name="connsiteY4" fmla="*/ 2038864 h 2076228"/>
                <a:gd name="connsiteX5" fmla="*/ 0 w 12332400"/>
                <a:gd name="connsiteY5" fmla="*/ 0 h 2076228"/>
                <a:gd name="connsiteX0" fmla="*/ 0 w 12334572"/>
                <a:gd name="connsiteY0" fmla="*/ 0 h 2076228"/>
                <a:gd name="connsiteX1" fmla="*/ 12334572 w 12334572"/>
                <a:gd name="connsiteY1" fmla="*/ 264871 h 2076228"/>
                <a:gd name="connsiteX2" fmla="*/ 12332400 w 12334572"/>
                <a:gd name="connsiteY2" fmla="*/ 1285764 h 2076228"/>
                <a:gd name="connsiteX3" fmla="*/ 12005031 w 12334572"/>
                <a:gd name="connsiteY3" fmla="*/ 2076228 h 2076228"/>
                <a:gd name="connsiteX4" fmla="*/ 0 w 12334572"/>
                <a:gd name="connsiteY4" fmla="*/ 2038864 h 2076228"/>
                <a:gd name="connsiteX5" fmla="*/ 0 w 12334572"/>
                <a:gd name="connsiteY5" fmla="*/ 0 h 2076228"/>
                <a:gd name="connsiteX0" fmla="*/ 0 w 12337741"/>
                <a:gd name="connsiteY0" fmla="*/ 0 h 2076228"/>
                <a:gd name="connsiteX1" fmla="*/ 12334572 w 12337741"/>
                <a:gd name="connsiteY1" fmla="*/ 264871 h 2076228"/>
                <a:gd name="connsiteX2" fmla="*/ 12337741 w 12337741"/>
                <a:gd name="connsiteY2" fmla="*/ 1285764 h 2076228"/>
                <a:gd name="connsiteX3" fmla="*/ 12005031 w 12337741"/>
                <a:gd name="connsiteY3" fmla="*/ 2076228 h 2076228"/>
                <a:gd name="connsiteX4" fmla="*/ 0 w 12337741"/>
                <a:gd name="connsiteY4" fmla="*/ 2038864 h 2076228"/>
                <a:gd name="connsiteX5" fmla="*/ 0 w 12337741"/>
                <a:gd name="connsiteY5" fmla="*/ 0 h 2076228"/>
                <a:gd name="connsiteX0" fmla="*/ 0 w 12350650"/>
                <a:gd name="connsiteY0" fmla="*/ 0 h 2076228"/>
                <a:gd name="connsiteX1" fmla="*/ 12350597 w 12350650"/>
                <a:gd name="connsiteY1" fmla="*/ 264871 h 2076228"/>
                <a:gd name="connsiteX2" fmla="*/ 12337741 w 12350650"/>
                <a:gd name="connsiteY2" fmla="*/ 1285764 h 2076228"/>
                <a:gd name="connsiteX3" fmla="*/ 12005031 w 12350650"/>
                <a:gd name="connsiteY3" fmla="*/ 2076228 h 2076228"/>
                <a:gd name="connsiteX4" fmla="*/ 0 w 12350650"/>
                <a:gd name="connsiteY4" fmla="*/ 2038864 h 2076228"/>
                <a:gd name="connsiteX5" fmla="*/ 0 w 12350650"/>
                <a:gd name="connsiteY5" fmla="*/ 0 h 2076228"/>
                <a:gd name="connsiteX0" fmla="*/ 0 w 12337741"/>
                <a:gd name="connsiteY0" fmla="*/ 0 h 2076228"/>
                <a:gd name="connsiteX1" fmla="*/ 12259097 w 12337741"/>
                <a:gd name="connsiteY1" fmla="*/ 290779 h 2076228"/>
                <a:gd name="connsiteX2" fmla="*/ 12337741 w 12337741"/>
                <a:gd name="connsiteY2" fmla="*/ 1285764 h 2076228"/>
                <a:gd name="connsiteX3" fmla="*/ 12005031 w 12337741"/>
                <a:gd name="connsiteY3" fmla="*/ 2076228 h 2076228"/>
                <a:gd name="connsiteX4" fmla="*/ 0 w 12337741"/>
                <a:gd name="connsiteY4" fmla="*/ 2038864 h 2076228"/>
                <a:gd name="connsiteX5" fmla="*/ 0 w 12337741"/>
                <a:gd name="connsiteY5" fmla="*/ 0 h 2076228"/>
                <a:gd name="connsiteX0" fmla="*/ 0 w 12337741"/>
                <a:gd name="connsiteY0" fmla="*/ 0 h 2076228"/>
                <a:gd name="connsiteX1" fmla="*/ 12332297 w 12337741"/>
                <a:gd name="connsiteY1" fmla="*/ 290779 h 2076228"/>
                <a:gd name="connsiteX2" fmla="*/ 12337741 w 12337741"/>
                <a:gd name="connsiteY2" fmla="*/ 1285764 h 2076228"/>
                <a:gd name="connsiteX3" fmla="*/ 12005031 w 12337741"/>
                <a:gd name="connsiteY3" fmla="*/ 2076228 h 2076228"/>
                <a:gd name="connsiteX4" fmla="*/ 0 w 12337741"/>
                <a:gd name="connsiteY4" fmla="*/ 2038864 h 2076228"/>
                <a:gd name="connsiteX5" fmla="*/ 0 w 12337741"/>
                <a:gd name="connsiteY5" fmla="*/ 0 h 2076228"/>
                <a:gd name="connsiteX0" fmla="*/ 0 w 12332338"/>
                <a:gd name="connsiteY0" fmla="*/ 0 h 2076228"/>
                <a:gd name="connsiteX1" fmla="*/ 12332297 w 12332338"/>
                <a:gd name="connsiteY1" fmla="*/ 290779 h 2076228"/>
                <a:gd name="connsiteX2" fmla="*/ 12314867 w 12332338"/>
                <a:gd name="connsiteY2" fmla="*/ 1402355 h 2076228"/>
                <a:gd name="connsiteX3" fmla="*/ 12005031 w 12332338"/>
                <a:gd name="connsiteY3" fmla="*/ 2076228 h 2076228"/>
                <a:gd name="connsiteX4" fmla="*/ 0 w 12332338"/>
                <a:gd name="connsiteY4" fmla="*/ 2038864 h 2076228"/>
                <a:gd name="connsiteX5" fmla="*/ 0 w 12332338"/>
                <a:gd name="connsiteY5" fmla="*/ 0 h 2076228"/>
                <a:gd name="connsiteX0" fmla="*/ 0 w 12333167"/>
                <a:gd name="connsiteY0" fmla="*/ 0 h 2076228"/>
                <a:gd name="connsiteX1" fmla="*/ 12332297 w 12333167"/>
                <a:gd name="connsiteY1" fmla="*/ 290779 h 2076228"/>
                <a:gd name="connsiteX2" fmla="*/ 12333167 w 12333167"/>
                <a:gd name="connsiteY2" fmla="*/ 1402355 h 2076228"/>
                <a:gd name="connsiteX3" fmla="*/ 12005031 w 12333167"/>
                <a:gd name="connsiteY3" fmla="*/ 2076228 h 2076228"/>
                <a:gd name="connsiteX4" fmla="*/ 0 w 12333167"/>
                <a:gd name="connsiteY4" fmla="*/ 2038864 h 2076228"/>
                <a:gd name="connsiteX5" fmla="*/ 0 w 12333167"/>
                <a:gd name="connsiteY5" fmla="*/ 0 h 2076228"/>
                <a:gd name="connsiteX0" fmla="*/ 0 w 12333167"/>
                <a:gd name="connsiteY0" fmla="*/ 0 h 2076228"/>
                <a:gd name="connsiteX1" fmla="*/ 12332297 w 12333167"/>
                <a:gd name="connsiteY1" fmla="*/ 277824 h 2076228"/>
                <a:gd name="connsiteX2" fmla="*/ 12333167 w 12333167"/>
                <a:gd name="connsiteY2" fmla="*/ 1402355 h 2076228"/>
                <a:gd name="connsiteX3" fmla="*/ 12005031 w 12333167"/>
                <a:gd name="connsiteY3" fmla="*/ 2076228 h 2076228"/>
                <a:gd name="connsiteX4" fmla="*/ 0 w 12333167"/>
                <a:gd name="connsiteY4" fmla="*/ 2038864 h 2076228"/>
                <a:gd name="connsiteX5" fmla="*/ 0 w 12333167"/>
                <a:gd name="connsiteY5" fmla="*/ 0 h 2076228"/>
                <a:gd name="connsiteX0" fmla="*/ 54882 w 12333167"/>
                <a:gd name="connsiteY0" fmla="*/ 155076 h 1798403"/>
                <a:gd name="connsiteX1" fmla="*/ 12332297 w 12333167"/>
                <a:gd name="connsiteY1" fmla="*/ -1 h 1798403"/>
                <a:gd name="connsiteX2" fmla="*/ 12333167 w 12333167"/>
                <a:gd name="connsiteY2" fmla="*/ 1124530 h 1798403"/>
                <a:gd name="connsiteX3" fmla="*/ 12005031 w 12333167"/>
                <a:gd name="connsiteY3" fmla="*/ 1798403 h 1798403"/>
                <a:gd name="connsiteX4" fmla="*/ 0 w 12333167"/>
                <a:gd name="connsiteY4" fmla="*/ 1761039 h 1798403"/>
                <a:gd name="connsiteX5" fmla="*/ 54882 w 12333167"/>
                <a:gd name="connsiteY5" fmla="*/ 155076 h 1798403"/>
                <a:gd name="connsiteX0" fmla="*/ 18294 w 12333167"/>
                <a:gd name="connsiteY0" fmla="*/ 27750 h 1798403"/>
                <a:gd name="connsiteX1" fmla="*/ 12332297 w 12333167"/>
                <a:gd name="connsiteY1" fmla="*/ -1 h 1798403"/>
                <a:gd name="connsiteX2" fmla="*/ 12333167 w 12333167"/>
                <a:gd name="connsiteY2" fmla="*/ 1124530 h 1798403"/>
                <a:gd name="connsiteX3" fmla="*/ 12005031 w 12333167"/>
                <a:gd name="connsiteY3" fmla="*/ 1798403 h 1798403"/>
                <a:gd name="connsiteX4" fmla="*/ 0 w 12333167"/>
                <a:gd name="connsiteY4" fmla="*/ 1761039 h 1798403"/>
                <a:gd name="connsiteX5" fmla="*/ 18294 w 12333167"/>
                <a:gd name="connsiteY5" fmla="*/ 27750 h 1798403"/>
                <a:gd name="connsiteX0" fmla="*/ 0 w 12314873"/>
                <a:gd name="connsiteY0" fmla="*/ 27750 h 1850165"/>
                <a:gd name="connsiteX1" fmla="*/ 12314003 w 12314873"/>
                <a:gd name="connsiteY1" fmla="*/ -1 h 1850165"/>
                <a:gd name="connsiteX2" fmla="*/ 12314873 w 12314873"/>
                <a:gd name="connsiteY2" fmla="*/ 1124530 h 1850165"/>
                <a:gd name="connsiteX3" fmla="*/ 11986737 w 12314873"/>
                <a:gd name="connsiteY3" fmla="*/ 1798403 h 1850165"/>
                <a:gd name="connsiteX4" fmla="*/ 123483 w 12314873"/>
                <a:gd name="connsiteY4" fmla="*/ 1850165 h 1850165"/>
                <a:gd name="connsiteX5" fmla="*/ 0 w 12314873"/>
                <a:gd name="connsiteY5" fmla="*/ 27750 h 1850165"/>
                <a:gd name="connsiteX0" fmla="*/ 4573 w 12319446"/>
                <a:gd name="connsiteY0" fmla="*/ 27750 h 1798403"/>
                <a:gd name="connsiteX1" fmla="*/ 12318576 w 12319446"/>
                <a:gd name="connsiteY1" fmla="*/ -1 h 1798403"/>
                <a:gd name="connsiteX2" fmla="*/ 12319446 w 12319446"/>
                <a:gd name="connsiteY2" fmla="*/ 1124530 h 1798403"/>
                <a:gd name="connsiteX3" fmla="*/ 11991310 w 12319446"/>
                <a:gd name="connsiteY3" fmla="*/ 1798403 h 1798403"/>
                <a:gd name="connsiteX4" fmla="*/ 0 w 12319446"/>
                <a:gd name="connsiteY4" fmla="*/ 1761039 h 1798403"/>
                <a:gd name="connsiteX5" fmla="*/ 4573 w 12319446"/>
                <a:gd name="connsiteY5" fmla="*/ 27750 h 1798403"/>
                <a:gd name="connsiteX0" fmla="*/ 4573 w 12319446"/>
                <a:gd name="connsiteY0" fmla="*/ 2287 h 1798403"/>
                <a:gd name="connsiteX1" fmla="*/ 12318576 w 12319446"/>
                <a:gd name="connsiteY1" fmla="*/ -1 h 1798403"/>
                <a:gd name="connsiteX2" fmla="*/ 12319446 w 12319446"/>
                <a:gd name="connsiteY2" fmla="*/ 1124530 h 1798403"/>
                <a:gd name="connsiteX3" fmla="*/ 11991310 w 12319446"/>
                <a:gd name="connsiteY3" fmla="*/ 1798403 h 1798403"/>
                <a:gd name="connsiteX4" fmla="*/ 0 w 12319446"/>
                <a:gd name="connsiteY4" fmla="*/ 1761039 h 1798403"/>
                <a:gd name="connsiteX5" fmla="*/ 4573 w 12319446"/>
                <a:gd name="connsiteY5" fmla="*/ 2287 h 1798403"/>
                <a:gd name="connsiteX0" fmla="*/ 439 w 12319886"/>
                <a:gd name="connsiteY0" fmla="*/ 40483 h 1798403"/>
                <a:gd name="connsiteX1" fmla="*/ 12319016 w 12319886"/>
                <a:gd name="connsiteY1" fmla="*/ -1 h 1798403"/>
                <a:gd name="connsiteX2" fmla="*/ 12319886 w 12319886"/>
                <a:gd name="connsiteY2" fmla="*/ 1124530 h 1798403"/>
                <a:gd name="connsiteX3" fmla="*/ 11991750 w 12319886"/>
                <a:gd name="connsiteY3" fmla="*/ 1798403 h 1798403"/>
                <a:gd name="connsiteX4" fmla="*/ 440 w 12319886"/>
                <a:gd name="connsiteY4" fmla="*/ 1761039 h 1798403"/>
                <a:gd name="connsiteX5" fmla="*/ 439 w 12319886"/>
                <a:gd name="connsiteY5" fmla="*/ 40483 h 1798403"/>
                <a:gd name="connsiteX0" fmla="*/ 439 w 12319886"/>
                <a:gd name="connsiteY0" fmla="*/ 15017 h 1798403"/>
                <a:gd name="connsiteX1" fmla="*/ 12319016 w 12319886"/>
                <a:gd name="connsiteY1" fmla="*/ -1 h 1798403"/>
                <a:gd name="connsiteX2" fmla="*/ 12319886 w 12319886"/>
                <a:gd name="connsiteY2" fmla="*/ 1124530 h 1798403"/>
                <a:gd name="connsiteX3" fmla="*/ 11991750 w 12319886"/>
                <a:gd name="connsiteY3" fmla="*/ 1798403 h 1798403"/>
                <a:gd name="connsiteX4" fmla="*/ 440 w 12319886"/>
                <a:gd name="connsiteY4" fmla="*/ 1761039 h 1798403"/>
                <a:gd name="connsiteX5" fmla="*/ 439 w 12319886"/>
                <a:gd name="connsiteY5" fmla="*/ 15017 h 1798403"/>
                <a:gd name="connsiteX0" fmla="*/ 8034 w 12319446"/>
                <a:gd name="connsiteY0" fmla="*/ 0 h 1805750"/>
                <a:gd name="connsiteX1" fmla="*/ 12318576 w 12319446"/>
                <a:gd name="connsiteY1" fmla="*/ 7346 h 1805750"/>
                <a:gd name="connsiteX2" fmla="*/ 12319446 w 12319446"/>
                <a:gd name="connsiteY2" fmla="*/ 1131877 h 1805750"/>
                <a:gd name="connsiteX3" fmla="*/ 11991310 w 12319446"/>
                <a:gd name="connsiteY3" fmla="*/ 1805750 h 1805750"/>
                <a:gd name="connsiteX4" fmla="*/ 0 w 12319446"/>
                <a:gd name="connsiteY4" fmla="*/ 1768386 h 1805750"/>
                <a:gd name="connsiteX5" fmla="*/ 8034 w 12319446"/>
                <a:gd name="connsiteY5" fmla="*/ 0 h 180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319446" h="1805750">
                  <a:moveTo>
                    <a:pt x="8034" y="0"/>
                  </a:moveTo>
                  <a:lnTo>
                    <a:pt x="12318576" y="7346"/>
                  </a:lnTo>
                  <a:cubicBezTo>
                    <a:pt x="12319632" y="347644"/>
                    <a:pt x="12318390" y="791579"/>
                    <a:pt x="12319446" y="1131877"/>
                  </a:cubicBezTo>
                  <a:lnTo>
                    <a:pt x="11991310" y="1805750"/>
                  </a:lnTo>
                  <a:lnTo>
                    <a:pt x="0" y="1768386"/>
                  </a:lnTo>
                  <a:cubicBezTo>
                    <a:pt x="1524" y="1190623"/>
                    <a:pt x="6510" y="577763"/>
                    <a:pt x="8034" y="0"/>
                  </a:cubicBezTo>
                  <a:close/>
                </a:path>
              </a:pathLst>
            </a:custGeom>
            <a:solidFill>
              <a:srgbClr val="018A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 baseline="-2500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578626" y="388380"/>
              <a:ext cx="47737" cy="653234"/>
            </a:xfrm>
            <a:prstGeom prst="rect">
              <a:avLst/>
            </a:prstGeom>
            <a:solidFill>
              <a:srgbClr val="F7961B"/>
            </a:solidFill>
            <a:ln>
              <a:solidFill>
                <a:srgbClr val="F796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sp>
        <p:nvSpPr>
          <p:cNvPr id="21" name="Rectangle 20"/>
          <p:cNvSpPr/>
          <p:nvPr userDrawn="1"/>
        </p:nvSpPr>
        <p:spPr>
          <a:xfrm>
            <a:off x="-1215" y="6370951"/>
            <a:ext cx="9145214" cy="4925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22" name="Footer Placeholder 4"/>
          <p:cNvSpPr txBox="1">
            <a:spLocks/>
          </p:cNvSpPr>
          <p:nvPr userDrawn="1"/>
        </p:nvSpPr>
        <p:spPr>
          <a:xfrm>
            <a:off x="6701245" y="6351372"/>
            <a:ext cx="2442755" cy="506628"/>
          </a:xfrm>
          <a:prstGeom prst="rect">
            <a:avLst/>
          </a:prstGeom>
        </p:spPr>
        <p:txBody>
          <a:bodyPr anchor="ctr"/>
          <a:lstStyle>
            <a:defPPr>
              <a:defRPr lang="id-ID"/>
            </a:defPPr>
            <a:lvl1pPr marL="0" algn="ctr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900" dirty="0" err="1">
                <a:solidFill>
                  <a:srgbClr val="018AD2"/>
                </a:solidFill>
                <a:latin typeface="Lytiga Pro Condensed" panose="020B0000040000000004" pitchFamily="34" charset="0"/>
              </a:rPr>
              <a:t>www.undip.ac.id</a:t>
            </a:r>
            <a:endParaRPr lang="id-ID" sz="900" dirty="0">
              <a:solidFill>
                <a:srgbClr val="018AD2"/>
              </a:solidFill>
              <a:latin typeface="Lytiga Pro Condensed" panose="020B0000040000000004" pitchFamily="34" charset="0"/>
            </a:endParaRPr>
          </a:p>
        </p:txBody>
      </p:sp>
      <p:sp>
        <p:nvSpPr>
          <p:cNvPr id="23" name="Footer Placeholder 4"/>
          <p:cNvSpPr txBox="1">
            <a:spLocks/>
          </p:cNvSpPr>
          <p:nvPr userDrawn="1"/>
        </p:nvSpPr>
        <p:spPr>
          <a:xfrm>
            <a:off x="480060" y="6351374"/>
            <a:ext cx="2606039" cy="506626"/>
          </a:xfrm>
          <a:prstGeom prst="rect">
            <a:avLst/>
          </a:prstGeom>
        </p:spPr>
        <p:txBody>
          <a:bodyPr anchor="ctr"/>
          <a:lstStyle>
            <a:defPPr>
              <a:defRPr lang="id-ID"/>
            </a:defPPr>
            <a:lvl1pPr marL="0" algn="ctr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900" dirty="0">
                <a:solidFill>
                  <a:srgbClr val="018AD2"/>
                </a:solidFill>
                <a:latin typeface="Lytiga Pro Condensed" panose="020B0000040000000004" pitchFamily="34" charset="0"/>
              </a:rPr>
              <a:t>Diponegoro </a:t>
            </a:r>
            <a:r>
              <a:rPr lang="id-ID" sz="900" dirty="0" err="1">
                <a:solidFill>
                  <a:srgbClr val="018AD2"/>
                </a:solidFill>
                <a:latin typeface="Lytiga Pro Condensed" panose="020B0000040000000004" pitchFamily="34" charset="0"/>
              </a:rPr>
              <a:t>University</a:t>
            </a:r>
            <a:endParaRPr lang="id-ID" sz="900" dirty="0">
              <a:solidFill>
                <a:srgbClr val="018AD2"/>
              </a:solidFill>
              <a:latin typeface="Lytiga Pro Condensed" panose="020B000004000000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4017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97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si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818725" y="974598"/>
            <a:ext cx="3922343" cy="41410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018AD2"/>
                </a:solidFill>
                <a:latin typeface="Lytiga Pro Condensed" panose="020B0000040000000004" pitchFamily="34" charset="0"/>
              </a:defRPr>
            </a:lvl1pPr>
          </a:lstStyle>
          <a:p>
            <a:pPr lvl="0"/>
            <a:r>
              <a:rPr lang="id-ID" dirty="0"/>
              <a:t>Subjudul</a:t>
            </a:r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2"/>
          </p:nvPr>
        </p:nvSpPr>
        <p:spPr>
          <a:xfrm>
            <a:off x="5095876" y="974598"/>
            <a:ext cx="3251597" cy="462292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id-ID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-1215" y="6370951"/>
            <a:ext cx="9145214" cy="4925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5" name="Footer Placeholder 4"/>
          <p:cNvSpPr txBox="1">
            <a:spLocks/>
          </p:cNvSpPr>
          <p:nvPr userDrawn="1"/>
        </p:nvSpPr>
        <p:spPr>
          <a:xfrm>
            <a:off x="6701245" y="6351372"/>
            <a:ext cx="2442755" cy="506628"/>
          </a:xfrm>
          <a:prstGeom prst="rect">
            <a:avLst/>
          </a:prstGeom>
        </p:spPr>
        <p:txBody>
          <a:bodyPr anchor="ctr"/>
          <a:lstStyle>
            <a:defPPr>
              <a:defRPr lang="id-ID"/>
            </a:defPPr>
            <a:lvl1pPr marL="0" algn="ctr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900" dirty="0" err="1">
                <a:solidFill>
                  <a:srgbClr val="018AD2"/>
                </a:solidFill>
                <a:latin typeface="Lytiga Pro Condensed" panose="020B0000040000000004" pitchFamily="34" charset="0"/>
              </a:rPr>
              <a:t>www.undip.ac.id</a:t>
            </a:r>
            <a:endParaRPr lang="id-ID" sz="900" dirty="0">
              <a:solidFill>
                <a:srgbClr val="018AD2"/>
              </a:solidFill>
              <a:latin typeface="Lytiga Pro Condensed" panose="020B0000040000000004" pitchFamily="34" charset="0"/>
            </a:endParaRPr>
          </a:p>
        </p:txBody>
      </p:sp>
      <p:sp>
        <p:nvSpPr>
          <p:cNvPr id="16" name="Footer Placeholder 4"/>
          <p:cNvSpPr txBox="1">
            <a:spLocks/>
          </p:cNvSpPr>
          <p:nvPr userDrawn="1"/>
        </p:nvSpPr>
        <p:spPr>
          <a:xfrm>
            <a:off x="480060" y="6351374"/>
            <a:ext cx="2606039" cy="506626"/>
          </a:xfrm>
          <a:prstGeom prst="rect">
            <a:avLst/>
          </a:prstGeom>
        </p:spPr>
        <p:txBody>
          <a:bodyPr anchor="ctr"/>
          <a:lstStyle>
            <a:defPPr>
              <a:defRPr lang="id-ID"/>
            </a:defPPr>
            <a:lvl1pPr marL="0" algn="ctr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900" dirty="0">
                <a:solidFill>
                  <a:srgbClr val="018AD2"/>
                </a:solidFill>
                <a:latin typeface="Lytiga Pro Condensed" panose="020B0000040000000004" pitchFamily="34" charset="0"/>
              </a:rPr>
              <a:t>Diponegoro </a:t>
            </a:r>
            <a:r>
              <a:rPr lang="id-ID" sz="900" dirty="0" err="1">
                <a:solidFill>
                  <a:srgbClr val="018AD2"/>
                </a:solidFill>
                <a:latin typeface="Lytiga Pro Condensed" panose="020B0000040000000004" pitchFamily="34" charset="0"/>
              </a:rPr>
              <a:t>University</a:t>
            </a:r>
            <a:endParaRPr lang="id-ID" sz="900" dirty="0">
              <a:solidFill>
                <a:srgbClr val="018AD2"/>
              </a:solidFill>
              <a:latin typeface="Lytiga Pro Condensed" panose="020B0000040000000004" pitchFamily="34" charset="0"/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 flipV="1">
            <a:off x="-1215" y="-7140"/>
            <a:ext cx="9145215" cy="641997"/>
            <a:chOff x="578459" y="368775"/>
            <a:chExt cx="1260658" cy="675588"/>
          </a:xfrm>
        </p:grpSpPr>
        <p:sp>
          <p:nvSpPr>
            <p:cNvPr id="21" name="Rectangle 10"/>
            <p:cNvSpPr/>
            <p:nvPr userDrawn="1"/>
          </p:nvSpPr>
          <p:spPr>
            <a:xfrm flipV="1">
              <a:off x="578459" y="368775"/>
              <a:ext cx="1260658" cy="675588"/>
            </a:xfrm>
            <a:custGeom>
              <a:avLst/>
              <a:gdLst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2224216 h 2224216"/>
                <a:gd name="connsiteX3" fmla="*/ 0 w 12192000"/>
                <a:gd name="connsiteY3" fmla="*/ 2224216 h 2224216"/>
                <a:gd name="connsiteX4" fmla="*/ 0 w 12192000"/>
                <a:gd name="connsiteY4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0 w 12192000"/>
                <a:gd name="connsiteY4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8143103 w 12192000"/>
                <a:gd name="connsiteY4" fmla="*/ 1705232 h 2224216"/>
                <a:gd name="connsiteX5" fmla="*/ 0 w 12192000"/>
                <a:gd name="connsiteY5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8143103 w 12192000"/>
                <a:gd name="connsiteY4" fmla="*/ 2026507 h 2224216"/>
                <a:gd name="connsiteX5" fmla="*/ 0 w 12192000"/>
                <a:gd name="connsiteY5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1606379 w 12192000"/>
                <a:gd name="connsiteY4" fmla="*/ 1804086 h 2224216"/>
                <a:gd name="connsiteX5" fmla="*/ 0 w 12192000"/>
                <a:gd name="connsiteY5" fmla="*/ 0 h 2224216"/>
                <a:gd name="connsiteX0" fmla="*/ 37070 w 12229070"/>
                <a:gd name="connsiteY0" fmla="*/ 0 h 2224216"/>
                <a:gd name="connsiteX1" fmla="*/ 12229070 w 12229070"/>
                <a:gd name="connsiteY1" fmla="*/ 0 h 2224216"/>
                <a:gd name="connsiteX2" fmla="*/ 12229070 w 12229070"/>
                <a:gd name="connsiteY2" fmla="*/ 1470454 h 2224216"/>
                <a:gd name="connsiteX3" fmla="*/ 37070 w 12229070"/>
                <a:gd name="connsiteY3" fmla="*/ 2224216 h 2224216"/>
                <a:gd name="connsiteX4" fmla="*/ 0 w 12229070"/>
                <a:gd name="connsiteY4" fmla="*/ 1272745 h 2224216"/>
                <a:gd name="connsiteX5" fmla="*/ 37070 w 12229070"/>
                <a:gd name="connsiteY5" fmla="*/ 0 h 2224216"/>
                <a:gd name="connsiteX0" fmla="*/ 37070 w 12229070"/>
                <a:gd name="connsiteY0" fmla="*/ 0 h 2001795"/>
                <a:gd name="connsiteX1" fmla="*/ 12229070 w 12229070"/>
                <a:gd name="connsiteY1" fmla="*/ 0 h 2001795"/>
                <a:gd name="connsiteX2" fmla="*/ 12229070 w 12229070"/>
                <a:gd name="connsiteY2" fmla="*/ 1470454 h 2001795"/>
                <a:gd name="connsiteX3" fmla="*/ 9514703 w 12229070"/>
                <a:gd name="connsiteY3" fmla="*/ 2001795 h 2001795"/>
                <a:gd name="connsiteX4" fmla="*/ 0 w 12229070"/>
                <a:gd name="connsiteY4" fmla="*/ 1272745 h 2001795"/>
                <a:gd name="connsiteX5" fmla="*/ 37070 w 12229070"/>
                <a:gd name="connsiteY5" fmla="*/ 0 h 2001795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92000 w 12192000"/>
                <a:gd name="connsiteY2" fmla="*/ 1470454 h 2038864"/>
                <a:gd name="connsiteX3" fmla="*/ 9477633 w 12192000"/>
                <a:gd name="connsiteY3" fmla="*/ 2001795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92000 w 12192000"/>
                <a:gd name="connsiteY2" fmla="*/ 1470454 h 2038864"/>
                <a:gd name="connsiteX3" fmla="*/ 9601200 w 12192000"/>
                <a:gd name="connsiteY3" fmla="*/ 2014151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9601200 w 12204356"/>
                <a:gd name="connsiteY3" fmla="*/ 2014151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10663881 w 12204356"/>
                <a:gd name="connsiteY3" fmla="*/ 1940011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10676238 w 12204356"/>
                <a:gd name="connsiteY3" fmla="*/ 2001794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10688594 w 12204356"/>
                <a:gd name="connsiteY3" fmla="*/ 2026508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09747 w 12192000"/>
                <a:gd name="connsiteY2" fmla="*/ 1742516 h 2038864"/>
                <a:gd name="connsiteX3" fmla="*/ 10688594 w 12192000"/>
                <a:gd name="connsiteY3" fmla="*/ 2026508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09747 w 12192000"/>
                <a:gd name="connsiteY2" fmla="*/ 1742516 h 2038864"/>
                <a:gd name="connsiteX3" fmla="*/ 11398152 w 12192000"/>
                <a:gd name="connsiteY3" fmla="*/ 2026508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232347"/>
                <a:gd name="connsiteY0" fmla="*/ 0 h 2038864"/>
                <a:gd name="connsiteX1" fmla="*/ 12192000 w 12232347"/>
                <a:gd name="connsiteY1" fmla="*/ 0 h 2038864"/>
                <a:gd name="connsiteX2" fmla="*/ 12232347 w 12232347"/>
                <a:gd name="connsiteY2" fmla="*/ 1725161 h 2038864"/>
                <a:gd name="connsiteX3" fmla="*/ 11398152 w 12232347"/>
                <a:gd name="connsiteY3" fmla="*/ 2026508 h 2038864"/>
                <a:gd name="connsiteX4" fmla="*/ 0 w 12232347"/>
                <a:gd name="connsiteY4" fmla="*/ 2038864 h 2038864"/>
                <a:gd name="connsiteX5" fmla="*/ 0 w 12232347"/>
                <a:gd name="connsiteY5" fmla="*/ 0 h 2038864"/>
                <a:gd name="connsiteX0" fmla="*/ 0 w 12232347"/>
                <a:gd name="connsiteY0" fmla="*/ 0 h 2038864"/>
                <a:gd name="connsiteX1" fmla="*/ 12192000 w 12232347"/>
                <a:gd name="connsiteY1" fmla="*/ 0 h 2038864"/>
                <a:gd name="connsiteX2" fmla="*/ 12232347 w 12232347"/>
                <a:gd name="connsiteY2" fmla="*/ 1725161 h 2038864"/>
                <a:gd name="connsiteX3" fmla="*/ 11001666 w 12232347"/>
                <a:gd name="connsiteY3" fmla="*/ 2026508 h 2038864"/>
                <a:gd name="connsiteX4" fmla="*/ 0 w 12232347"/>
                <a:gd name="connsiteY4" fmla="*/ 2038864 h 2038864"/>
                <a:gd name="connsiteX5" fmla="*/ 0 w 12232347"/>
                <a:gd name="connsiteY5" fmla="*/ 0 h 2038864"/>
                <a:gd name="connsiteX0" fmla="*/ 0 w 12232347"/>
                <a:gd name="connsiteY0" fmla="*/ 0 h 2038864"/>
                <a:gd name="connsiteX1" fmla="*/ 12192000 w 12232347"/>
                <a:gd name="connsiteY1" fmla="*/ 0 h 2038864"/>
                <a:gd name="connsiteX2" fmla="*/ 12232347 w 12232347"/>
                <a:gd name="connsiteY2" fmla="*/ 1725161 h 2038864"/>
                <a:gd name="connsiteX3" fmla="*/ 11001666 w 12232347"/>
                <a:gd name="connsiteY3" fmla="*/ 2026508 h 2038864"/>
                <a:gd name="connsiteX4" fmla="*/ 0 w 12232347"/>
                <a:gd name="connsiteY4" fmla="*/ 2038864 h 2038864"/>
                <a:gd name="connsiteX5" fmla="*/ 0 w 12232347"/>
                <a:gd name="connsiteY5" fmla="*/ 0 h 2038864"/>
                <a:gd name="connsiteX0" fmla="*/ 0 w 12311642"/>
                <a:gd name="connsiteY0" fmla="*/ 0 h 2038864"/>
                <a:gd name="connsiteX1" fmla="*/ 12192000 w 12311642"/>
                <a:gd name="connsiteY1" fmla="*/ 0 h 2038864"/>
                <a:gd name="connsiteX2" fmla="*/ 12311642 w 12311642"/>
                <a:gd name="connsiteY2" fmla="*/ 1633788 h 2038864"/>
                <a:gd name="connsiteX3" fmla="*/ 11001666 w 12311642"/>
                <a:gd name="connsiteY3" fmla="*/ 2026508 h 2038864"/>
                <a:gd name="connsiteX4" fmla="*/ 0 w 12311642"/>
                <a:gd name="connsiteY4" fmla="*/ 2038864 h 2038864"/>
                <a:gd name="connsiteX5" fmla="*/ 0 w 12311642"/>
                <a:gd name="connsiteY5" fmla="*/ 0 h 2038864"/>
                <a:gd name="connsiteX0" fmla="*/ 0 w 12350596"/>
                <a:gd name="connsiteY0" fmla="*/ 0 h 2038864"/>
                <a:gd name="connsiteX1" fmla="*/ 12350596 w 12350596"/>
                <a:gd name="connsiteY1" fmla="*/ 22845 h 2038864"/>
                <a:gd name="connsiteX2" fmla="*/ 12311642 w 12350596"/>
                <a:gd name="connsiteY2" fmla="*/ 1633788 h 2038864"/>
                <a:gd name="connsiteX3" fmla="*/ 11001666 w 12350596"/>
                <a:gd name="connsiteY3" fmla="*/ 2026508 h 2038864"/>
                <a:gd name="connsiteX4" fmla="*/ 0 w 12350596"/>
                <a:gd name="connsiteY4" fmla="*/ 2038864 h 2038864"/>
                <a:gd name="connsiteX5" fmla="*/ 0 w 12350596"/>
                <a:gd name="connsiteY5" fmla="*/ 0 h 2038864"/>
                <a:gd name="connsiteX0" fmla="*/ 0 w 12337394"/>
                <a:gd name="connsiteY0" fmla="*/ 76589 h 2115453"/>
                <a:gd name="connsiteX1" fmla="*/ 12337394 w 12337394"/>
                <a:gd name="connsiteY1" fmla="*/ 0 h 2115453"/>
                <a:gd name="connsiteX2" fmla="*/ 12311642 w 12337394"/>
                <a:gd name="connsiteY2" fmla="*/ 1710377 h 2115453"/>
                <a:gd name="connsiteX3" fmla="*/ 11001666 w 12337394"/>
                <a:gd name="connsiteY3" fmla="*/ 2103097 h 2115453"/>
                <a:gd name="connsiteX4" fmla="*/ 0 w 12337394"/>
                <a:gd name="connsiteY4" fmla="*/ 2115453 h 2115453"/>
                <a:gd name="connsiteX5" fmla="*/ 0 w 12337394"/>
                <a:gd name="connsiteY5" fmla="*/ 76589 h 2115453"/>
                <a:gd name="connsiteX0" fmla="*/ 0 w 12351249"/>
                <a:gd name="connsiteY0" fmla="*/ 76589 h 2115453"/>
                <a:gd name="connsiteX1" fmla="*/ 12337394 w 12351249"/>
                <a:gd name="connsiteY1" fmla="*/ 0 h 2115453"/>
                <a:gd name="connsiteX2" fmla="*/ 12351249 w 12351249"/>
                <a:gd name="connsiteY2" fmla="*/ 1660659 h 2115453"/>
                <a:gd name="connsiteX3" fmla="*/ 11001666 w 12351249"/>
                <a:gd name="connsiteY3" fmla="*/ 2103097 h 2115453"/>
                <a:gd name="connsiteX4" fmla="*/ 0 w 12351249"/>
                <a:gd name="connsiteY4" fmla="*/ 2115453 h 2115453"/>
                <a:gd name="connsiteX5" fmla="*/ 0 w 12351249"/>
                <a:gd name="connsiteY5" fmla="*/ 76589 h 2115453"/>
                <a:gd name="connsiteX0" fmla="*/ 0 w 12351249"/>
                <a:gd name="connsiteY0" fmla="*/ 76589 h 2115453"/>
                <a:gd name="connsiteX1" fmla="*/ 12337394 w 12351249"/>
                <a:gd name="connsiteY1" fmla="*/ 0 h 2115453"/>
                <a:gd name="connsiteX2" fmla="*/ 12351249 w 12351249"/>
                <a:gd name="connsiteY2" fmla="*/ 1660659 h 2115453"/>
                <a:gd name="connsiteX3" fmla="*/ 11806999 w 12351249"/>
                <a:gd name="connsiteY3" fmla="*/ 2053384 h 2115453"/>
                <a:gd name="connsiteX4" fmla="*/ 0 w 12351249"/>
                <a:gd name="connsiteY4" fmla="*/ 2115453 h 2115453"/>
                <a:gd name="connsiteX5" fmla="*/ 0 w 12351249"/>
                <a:gd name="connsiteY5" fmla="*/ 76589 h 2115453"/>
                <a:gd name="connsiteX0" fmla="*/ 0 w 12364451"/>
                <a:gd name="connsiteY0" fmla="*/ 76589 h 2115453"/>
                <a:gd name="connsiteX1" fmla="*/ 12337394 w 12364451"/>
                <a:gd name="connsiteY1" fmla="*/ 0 h 2115453"/>
                <a:gd name="connsiteX2" fmla="*/ 12364451 w 12364451"/>
                <a:gd name="connsiteY2" fmla="*/ 1362352 h 2115453"/>
                <a:gd name="connsiteX3" fmla="*/ 11806999 w 12364451"/>
                <a:gd name="connsiteY3" fmla="*/ 2053384 h 2115453"/>
                <a:gd name="connsiteX4" fmla="*/ 0 w 12364451"/>
                <a:gd name="connsiteY4" fmla="*/ 2115453 h 2115453"/>
                <a:gd name="connsiteX5" fmla="*/ 0 w 12364451"/>
                <a:gd name="connsiteY5" fmla="*/ 76589 h 2115453"/>
                <a:gd name="connsiteX0" fmla="*/ 0 w 12364451"/>
                <a:gd name="connsiteY0" fmla="*/ 76589 h 2115453"/>
                <a:gd name="connsiteX1" fmla="*/ 12337394 w 12364451"/>
                <a:gd name="connsiteY1" fmla="*/ 0 h 2115453"/>
                <a:gd name="connsiteX2" fmla="*/ 12364451 w 12364451"/>
                <a:gd name="connsiteY2" fmla="*/ 1362352 h 2115453"/>
                <a:gd name="connsiteX3" fmla="*/ 12084244 w 12364451"/>
                <a:gd name="connsiteY3" fmla="*/ 2103099 h 2115453"/>
                <a:gd name="connsiteX4" fmla="*/ 0 w 12364451"/>
                <a:gd name="connsiteY4" fmla="*/ 2115453 h 2115453"/>
                <a:gd name="connsiteX5" fmla="*/ 0 w 12364451"/>
                <a:gd name="connsiteY5" fmla="*/ 76589 h 2115453"/>
                <a:gd name="connsiteX0" fmla="*/ 0 w 12364451"/>
                <a:gd name="connsiteY0" fmla="*/ 0 h 2038864"/>
                <a:gd name="connsiteX1" fmla="*/ 12350597 w 12364451"/>
                <a:gd name="connsiteY1" fmla="*/ 22848 h 2038864"/>
                <a:gd name="connsiteX2" fmla="*/ 12364451 w 12364451"/>
                <a:gd name="connsiteY2" fmla="*/ 1285763 h 2038864"/>
                <a:gd name="connsiteX3" fmla="*/ 12084244 w 12364451"/>
                <a:gd name="connsiteY3" fmla="*/ 2026510 h 2038864"/>
                <a:gd name="connsiteX4" fmla="*/ 0 w 12364451"/>
                <a:gd name="connsiteY4" fmla="*/ 2038864 h 2038864"/>
                <a:gd name="connsiteX5" fmla="*/ 0 w 12364451"/>
                <a:gd name="connsiteY5" fmla="*/ 0 h 2038864"/>
                <a:gd name="connsiteX0" fmla="*/ 0 w 12364451"/>
                <a:gd name="connsiteY0" fmla="*/ 0 h 2038864"/>
                <a:gd name="connsiteX1" fmla="*/ 12350597 w 12364451"/>
                <a:gd name="connsiteY1" fmla="*/ 22848 h 2038864"/>
                <a:gd name="connsiteX2" fmla="*/ 12364451 w 12364451"/>
                <a:gd name="connsiteY2" fmla="*/ 1285763 h 2038864"/>
                <a:gd name="connsiteX3" fmla="*/ 12084244 w 12364451"/>
                <a:gd name="connsiteY3" fmla="*/ 2026510 h 2038864"/>
                <a:gd name="connsiteX4" fmla="*/ 0 w 12364451"/>
                <a:gd name="connsiteY4" fmla="*/ 2038864 h 2038864"/>
                <a:gd name="connsiteX5" fmla="*/ 0 w 12364451"/>
                <a:gd name="connsiteY5" fmla="*/ 0 h 2038864"/>
                <a:gd name="connsiteX0" fmla="*/ 0 w 12364451"/>
                <a:gd name="connsiteY0" fmla="*/ 0 h 2076228"/>
                <a:gd name="connsiteX1" fmla="*/ 12350597 w 12364451"/>
                <a:gd name="connsiteY1" fmla="*/ 22848 h 2076228"/>
                <a:gd name="connsiteX2" fmla="*/ 12364451 w 12364451"/>
                <a:gd name="connsiteY2" fmla="*/ 1285763 h 2076228"/>
                <a:gd name="connsiteX3" fmla="*/ 12005031 w 12364451"/>
                <a:gd name="connsiteY3" fmla="*/ 2076228 h 2076228"/>
                <a:gd name="connsiteX4" fmla="*/ 0 w 12364451"/>
                <a:gd name="connsiteY4" fmla="*/ 2038864 h 2076228"/>
                <a:gd name="connsiteX5" fmla="*/ 0 w 12364451"/>
                <a:gd name="connsiteY5" fmla="*/ 0 h 2076228"/>
                <a:gd name="connsiteX0" fmla="*/ 0 w 12350597"/>
                <a:gd name="connsiteY0" fmla="*/ 0 h 2076228"/>
                <a:gd name="connsiteX1" fmla="*/ 12350597 w 12350597"/>
                <a:gd name="connsiteY1" fmla="*/ 22848 h 2076228"/>
                <a:gd name="connsiteX2" fmla="*/ 12332400 w 12350597"/>
                <a:gd name="connsiteY2" fmla="*/ 1285764 h 2076228"/>
                <a:gd name="connsiteX3" fmla="*/ 12005031 w 12350597"/>
                <a:gd name="connsiteY3" fmla="*/ 2076228 h 2076228"/>
                <a:gd name="connsiteX4" fmla="*/ 0 w 12350597"/>
                <a:gd name="connsiteY4" fmla="*/ 2038864 h 2076228"/>
                <a:gd name="connsiteX5" fmla="*/ 0 w 12350597"/>
                <a:gd name="connsiteY5" fmla="*/ 0 h 2076228"/>
                <a:gd name="connsiteX0" fmla="*/ 0 w 12332400"/>
                <a:gd name="connsiteY0" fmla="*/ 0 h 2076228"/>
                <a:gd name="connsiteX1" fmla="*/ 12222391 w 12332400"/>
                <a:gd name="connsiteY1" fmla="*/ 370753 h 2076228"/>
                <a:gd name="connsiteX2" fmla="*/ 12332400 w 12332400"/>
                <a:gd name="connsiteY2" fmla="*/ 1285764 h 2076228"/>
                <a:gd name="connsiteX3" fmla="*/ 12005031 w 12332400"/>
                <a:gd name="connsiteY3" fmla="*/ 2076228 h 2076228"/>
                <a:gd name="connsiteX4" fmla="*/ 0 w 12332400"/>
                <a:gd name="connsiteY4" fmla="*/ 2038864 h 2076228"/>
                <a:gd name="connsiteX5" fmla="*/ 0 w 12332400"/>
                <a:gd name="connsiteY5" fmla="*/ 0 h 2076228"/>
                <a:gd name="connsiteX0" fmla="*/ 0 w 12350597"/>
                <a:gd name="connsiteY0" fmla="*/ 0 h 2076228"/>
                <a:gd name="connsiteX1" fmla="*/ 12350597 w 12350597"/>
                <a:gd name="connsiteY1" fmla="*/ 279996 h 2076228"/>
                <a:gd name="connsiteX2" fmla="*/ 12332400 w 12350597"/>
                <a:gd name="connsiteY2" fmla="*/ 1285764 h 2076228"/>
                <a:gd name="connsiteX3" fmla="*/ 12005031 w 12350597"/>
                <a:gd name="connsiteY3" fmla="*/ 2076228 h 2076228"/>
                <a:gd name="connsiteX4" fmla="*/ 0 w 12350597"/>
                <a:gd name="connsiteY4" fmla="*/ 2038864 h 2076228"/>
                <a:gd name="connsiteX5" fmla="*/ 0 w 12350597"/>
                <a:gd name="connsiteY5" fmla="*/ 0 h 2076228"/>
                <a:gd name="connsiteX0" fmla="*/ 0 w 12350597"/>
                <a:gd name="connsiteY0" fmla="*/ 0 h 2076228"/>
                <a:gd name="connsiteX1" fmla="*/ 12350597 w 12350597"/>
                <a:gd name="connsiteY1" fmla="*/ 279996 h 2076228"/>
                <a:gd name="connsiteX2" fmla="*/ 12332400 w 12350597"/>
                <a:gd name="connsiteY2" fmla="*/ 1285764 h 2076228"/>
                <a:gd name="connsiteX3" fmla="*/ 12005031 w 12350597"/>
                <a:gd name="connsiteY3" fmla="*/ 2076228 h 2076228"/>
                <a:gd name="connsiteX4" fmla="*/ 0 w 12350597"/>
                <a:gd name="connsiteY4" fmla="*/ 2038864 h 2076228"/>
                <a:gd name="connsiteX5" fmla="*/ 0 w 12350597"/>
                <a:gd name="connsiteY5" fmla="*/ 0 h 2076228"/>
                <a:gd name="connsiteX0" fmla="*/ 0 w 12332400"/>
                <a:gd name="connsiteY0" fmla="*/ 0 h 2076228"/>
                <a:gd name="connsiteX1" fmla="*/ 12254443 w 12332400"/>
                <a:gd name="connsiteY1" fmla="*/ 401006 h 2076228"/>
                <a:gd name="connsiteX2" fmla="*/ 12332400 w 12332400"/>
                <a:gd name="connsiteY2" fmla="*/ 1285764 h 2076228"/>
                <a:gd name="connsiteX3" fmla="*/ 12005031 w 12332400"/>
                <a:gd name="connsiteY3" fmla="*/ 2076228 h 2076228"/>
                <a:gd name="connsiteX4" fmla="*/ 0 w 12332400"/>
                <a:gd name="connsiteY4" fmla="*/ 2038864 h 2076228"/>
                <a:gd name="connsiteX5" fmla="*/ 0 w 12332400"/>
                <a:gd name="connsiteY5" fmla="*/ 0 h 2076228"/>
                <a:gd name="connsiteX0" fmla="*/ 0 w 12334572"/>
                <a:gd name="connsiteY0" fmla="*/ 0 h 2076228"/>
                <a:gd name="connsiteX1" fmla="*/ 12334572 w 12334572"/>
                <a:gd name="connsiteY1" fmla="*/ 264871 h 2076228"/>
                <a:gd name="connsiteX2" fmla="*/ 12332400 w 12334572"/>
                <a:gd name="connsiteY2" fmla="*/ 1285764 h 2076228"/>
                <a:gd name="connsiteX3" fmla="*/ 12005031 w 12334572"/>
                <a:gd name="connsiteY3" fmla="*/ 2076228 h 2076228"/>
                <a:gd name="connsiteX4" fmla="*/ 0 w 12334572"/>
                <a:gd name="connsiteY4" fmla="*/ 2038864 h 2076228"/>
                <a:gd name="connsiteX5" fmla="*/ 0 w 12334572"/>
                <a:gd name="connsiteY5" fmla="*/ 0 h 2076228"/>
                <a:gd name="connsiteX0" fmla="*/ 0 w 12337741"/>
                <a:gd name="connsiteY0" fmla="*/ 0 h 2076228"/>
                <a:gd name="connsiteX1" fmla="*/ 12334572 w 12337741"/>
                <a:gd name="connsiteY1" fmla="*/ 264871 h 2076228"/>
                <a:gd name="connsiteX2" fmla="*/ 12337741 w 12337741"/>
                <a:gd name="connsiteY2" fmla="*/ 1285764 h 2076228"/>
                <a:gd name="connsiteX3" fmla="*/ 12005031 w 12337741"/>
                <a:gd name="connsiteY3" fmla="*/ 2076228 h 2076228"/>
                <a:gd name="connsiteX4" fmla="*/ 0 w 12337741"/>
                <a:gd name="connsiteY4" fmla="*/ 2038864 h 2076228"/>
                <a:gd name="connsiteX5" fmla="*/ 0 w 12337741"/>
                <a:gd name="connsiteY5" fmla="*/ 0 h 2076228"/>
                <a:gd name="connsiteX0" fmla="*/ 0 w 12350650"/>
                <a:gd name="connsiteY0" fmla="*/ 0 h 2076228"/>
                <a:gd name="connsiteX1" fmla="*/ 12350597 w 12350650"/>
                <a:gd name="connsiteY1" fmla="*/ 264871 h 2076228"/>
                <a:gd name="connsiteX2" fmla="*/ 12337741 w 12350650"/>
                <a:gd name="connsiteY2" fmla="*/ 1285764 h 2076228"/>
                <a:gd name="connsiteX3" fmla="*/ 12005031 w 12350650"/>
                <a:gd name="connsiteY3" fmla="*/ 2076228 h 2076228"/>
                <a:gd name="connsiteX4" fmla="*/ 0 w 12350650"/>
                <a:gd name="connsiteY4" fmla="*/ 2038864 h 2076228"/>
                <a:gd name="connsiteX5" fmla="*/ 0 w 12350650"/>
                <a:gd name="connsiteY5" fmla="*/ 0 h 2076228"/>
                <a:gd name="connsiteX0" fmla="*/ 0 w 12337741"/>
                <a:gd name="connsiteY0" fmla="*/ 0 h 2076228"/>
                <a:gd name="connsiteX1" fmla="*/ 12259097 w 12337741"/>
                <a:gd name="connsiteY1" fmla="*/ 290779 h 2076228"/>
                <a:gd name="connsiteX2" fmla="*/ 12337741 w 12337741"/>
                <a:gd name="connsiteY2" fmla="*/ 1285764 h 2076228"/>
                <a:gd name="connsiteX3" fmla="*/ 12005031 w 12337741"/>
                <a:gd name="connsiteY3" fmla="*/ 2076228 h 2076228"/>
                <a:gd name="connsiteX4" fmla="*/ 0 w 12337741"/>
                <a:gd name="connsiteY4" fmla="*/ 2038864 h 2076228"/>
                <a:gd name="connsiteX5" fmla="*/ 0 w 12337741"/>
                <a:gd name="connsiteY5" fmla="*/ 0 h 2076228"/>
                <a:gd name="connsiteX0" fmla="*/ 0 w 12337741"/>
                <a:gd name="connsiteY0" fmla="*/ 0 h 2076228"/>
                <a:gd name="connsiteX1" fmla="*/ 12332297 w 12337741"/>
                <a:gd name="connsiteY1" fmla="*/ 290779 h 2076228"/>
                <a:gd name="connsiteX2" fmla="*/ 12337741 w 12337741"/>
                <a:gd name="connsiteY2" fmla="*/ 1285764 h 2076228"/>
                <a:gd name="connsiteX3" fmla="*/ 12005031 w 12337741"/>
                <a:gd name="connsiteY3" fmla="*/ 2076228 h 2076228"/>
                <a:gd name="connsiteX4" fmla="*/ 0 w 12337741"/>
                <a:gd name="connsiteY4" fmla="*/ 2038864 h 2076228"/>
                <a:gd name="connsiteX5" fmla="*/ 0 w 12337741"/>
                <a:gd name="connsiteY5" fmla="*/ 0 h 2076228"/>
                <a:gd name="connsiteX0" fmla="*/ 0 w 12332338"/>
                <a:gd name="connsiteY0" fmla="*/ 0 h 2076228"/>
                <a:gd name="connsiteX1" fmla="*/ 12332297 w 12332338"/>
                <a:gd name="connsiteY1" fmla="*/ 290779 h 2076228"/>
                <a:gd name="connsiteX2" fmla="*/ 12314867 w 12332338"/>
                <a:gd name="connsiteY2" fmla="*/ 1402355 h 2076228"/>
                <a:gd name="connsiteX3" fmla="*/ 12005031 w 12332338"/>
                <a:gd name="connsiteY3" fmla="*/ 2076228 h 2076228"/>
                <a:gd name="connsiteX4" fmla="*/ 0 w 12332338"/>
                <a:gd name="connsiteY4" fmla="*/ 2038864 h 2076228"/>
                <a:gd name="connsiteX5" fmla="*/ 0 w 12332338"/>
                <a:gd name="connsiteY5" fmla="*/ 0 h 2076228"/>
                <a:gd name="connsiteX0" fmla="*/ 0 w 12333167"/>
                <a:gd name="connsiteY0" fmla="*/ 0 h 2076228"/>
                <a:gd name="connsiteX1" fmla="*/ 12332297 w 12333167"/>
                <a:gd name="connsiteY1" fmla="*/ 290779 h 2076228"/>
                <a:gd name="connsiteX2" fmla="*/ 12333167 w 12333167"/>
                <a:gd name="connsiteY2" fmla="*/ 1402355 h 2076228"/>
                <a:gd name="connsiteX3" fmla="*/ 12005031 w 12333167"/>
                <a:gd name="connsiteY3" fmla="*/ 2076228 h 2076228"/>
                <a:gd name="connsiteX4" fmla="*/ 0 w 12333167"/>
                <a:gd name="connsiteY4" fmla="*/ 2038864 h 2076228"/>
                <a:gd name="connsiteX5" fmla="*/ 0 w 12333167"/>
                <a:gd name="connsiteY5" fmla="*/ 0 h 2076228"/>
                <a:gd name="connsiteX0" fmla="*/ 0 w 12333167"/>
                <a:gd name="connsiteY0" fmla="*/ 0 h 2076228"/>
                <a:gd name="connsiteX1" fmla="*/ 12332297 w 12333167"/>
                <a:gd name="connsiteY1" fmla="*/ 277824 h 2076228"/>
                <a:gd name="connsiteX2" fmla="*/ 12333167 w 12333167"/>
                <a:gd name="connsiteY2" fmla="*/ 1402355 h 2076228"/>
                <a:gd name="connsiteX3" fmla="*/ 12005031 w 12333167"/>
                <a:gd name="connsiteY3" fmla="*/ 2076228 h 2076228"/>
                <a:gd name="connsiteX4" fmla="*/ 0 w 12333167"/>
                <a:gd name="connsiteY4" fmla="*/ 2038864 h 2076228"/>
                <a:gd name="connsiteX5" fmla="*/ 0 w 12333167"/>
                <a:gd name="connsiteY5" fmla="*/ 0 h 2076228"/>
                <a:gd name="connsiteX0" fmla="*/ 54882 w 12333167"/>
                <a:gd name="connsiteY0" fmla="*/ 155076 h 1798403"/>
                <a:gd name="connsiteX1" fmla="*/ 12332297 w 12333167"/>
                <a:gd name="connsiteY1" fmla="*/ -1 h 1798403"/>
                <a:gd name="connsiteX2" fmla="*/ 12333167 w 12333167"/>
                <a:gd name="connsiteY2" fmla="*/ 1124530 h 1798403"/>
                <a:gd name="connsiteX3" fmla="*/ 12005031 w 12333167"/>
                <a:gd name="connsiteY3" fmla="*/ 1798403 h 1798403"/>
                <a:gd name="connsiteX4" fmla="*/ 0 w 12333167"/>
                <a:gd name="connsiteY4" fmla="*/ 1761039 h 1798403"/>
                <a:gd name="connsiteX5" fmla="*/ 54882 w 12333167"/>
                <a:gd name="connsiteY5" fmla="*/ 155076 h 1798403"/>
                <a:gd name="connsiteX0" fmla="*/ 18294 w 12333167"/>
                <a:gd name="connsiteY0" fmla="*/ 27750 h 1798403"/>
                <a:gd name="connsiteX1" fmla="*/ 12332297 w 12333167"/>
                <a:gd name="connsiteY1" fmla="*/ -1 h 1798403"/>
                <a:gd name="connsiteX2" fmla="*/ 12333167 w 12333167"/>
                <a:gd name="connsiteY2" fmla="*/ 1124530 h 1798403"/>
                <a:gd name="connsiteX3" fmla="*/ 12005031 w 12333167"/>
                <a:gd name="connsiteY3" fmla="*/ 1798403 h 1798403"/>
                <a:gd name="connsiteX4" fmla="*/ 0 w 12333167"/>
                <a:gd name="connsiteY4" fmla="*/ 1761039 h 1798403"/>
                <a:gd name="connsiteX5" fmla="*/ 18294 w 12333167"/>
                <a:gd name="connsiteY5" fmla="*/ 27750 h 1798403"/>
                <a:gd name="connsiteX0" fmla="*/ 0 w 12314873"/>
                <a:gd name="connsiteY0" fmla="*/ 27750 h 1850165"/>
                <a:gd name="connsiteX1" fmla="*/ 12314003 w 12314873"/>
                <a:gd name="connsiteY1" fmla="*/ -1 h 1850165"/>
                <a:gd name="connsiteX2" fmla="*/ 12314873 w 12314873"/>
                <a:gd name="connsiteY2" fmla="*/ 1124530 h 1850165"/>
                <a:gd name="connsiteX3" fmla="*/ 11986737 w 12314873"/>
                <a:gd name="connsiteY3" fmla="*/ 1798403 h 1850165"/>
                <a:gd name="connsiteX4" fmla="*/ 123483 w 12314873"/>
                <a:gd name="connsiteY4" fmla="*/ 1850165 h 1850165"/>
                <a:gd name="connsiteX5" fmla="*/ 0 w 12314873"/>
                <a:gd name="connsiteY5" fmla="*/ 27750 h 1850165"/>
                <a:gd name="connsiteX0" fmla="*/ 4573 w 12319446"/>
                <a:gd name="connsiteY0" fmla="*/ 27750 h 1798403"/>
                <a:gd name="connsiteX1" fmla="*/ 12318576 w 12319446"/>
                <a:gd name="connsiteY1" fmla="*/ -1 h 1798403"/>
                <a:gd name="connsiteX2" fmla="*/ 12319446 w 12319446"/>
                <a:gd name="connsiteY2" fmla="*/ 1124530 h 1798403"/>
                <a:gd name="connsiteX3" fmla="*/ 11991310 w 12319446"/>
                <a:gd name="connsiteY3" fmla="*/ 1798403 h 1798403"/>
                <a:gd name="connsiteX4" fmla="*/ 0 w 12319446"/>
                <a:gd name="connsiteY4" fmla="*/ 1761039 h 1798403"/>
                <a:gd name="connsiteX5" fmla="*/ 4573 w 12319446"/>
                <a:gd name="connsiteY5" fmla="*/ 27750 h 1798403"/>
                <a:gd name="connsiteX0" fmla="*/ 4573 w 12319446"/>
                <a:gd name="connsiteY0" fmla="*/ 2287 h 1798403"/>
                <a:gd name="connsiteX1" fmla="*/ 12318576 w 12319446"/>
                <a:gd name="connsiteY1" fmla="*/ -1 h 1798403"/>
                <a:gd name="connsiteX2" fmla="*/ 12319446 w 12319446"/>
                <a:gd name="connsiteY2" fmla="*/ 1124530 h 1798403"/>
                <a:gd name="connsiteX3" fmla="*/ 11991310 w 12319446"/>
                <a:gd name="connsiteY3" fmla="*/ 1798403 h 1798403"/>
                <a:gd name="connsiteX4" fmla="*/ 0 w 12319446"/>
                <a:gd name="connsiteY4" fmla="*/ 1761039 h 1798403"/>
                <a:gd name="connsiteX5" fmla="*/ 4573 w 12319446"/>
                <a:gd name="connsiteY5" fmla="*/ 2287 h 1798403"/>
                <a:gd name="connsiteX0" fmla="*/ 439 w 12319886"/>
                <a:gd name="connsiteY0" fmla="*/ 40483 h 1798403"/>
                <a:gd name="connsiteX1" fmla="*/ 12319016 w 12319886"/>
                <a:gd name="connsiteY1" fmla="*/ -1 h 1798403"/>
                <a:gd name="connsiteX2" fmla="*/ 12319886 w 12319886"/>
                <a:gd name="connsiteY2" fmla="*/ 1124530 h 1798403"/>
                <a:gd name="connsiteX3" fmla="*/ 11991750 w 12319886"/>
                <a:gd name="connsiteY3" fmla="*/ 1798403 h 1798403"/>
                <a:gd name="connsiteX4" fmla="*/ 440 w 12319886"/>
                <a:gd name="connsiteY4" fmla="*/ 1761039 h 1798403"/>
                <a:gd name="connsiteX5" fmla="*/ 439 w 12319886"/>
                <a:gd name="connsiteY5" fmla="*/ 40483 h 1798403"/>
                <a:gd name="connsiteX0" fmla="*/ 439 w 12319886"/>
                <a:gd name="connsiteY0" fmla="*/ 15017 h 1798403"/>
                <a:gd name="connsiteX1" fmla="*/ 12319016 w 12319886"/>
                <a:gd name="connsiteY1" fmla="*/ -1 h 1798403"/>
                <a:gd name="connsiteX2" fmla="*/ 12319886 w 12319886"/>
                <a:gd name="connsiteY2" fmla="*/ 1124530 h 1798403"/>
                <a:gd name="connsiteX3" fmla="*/ 11991750 w 12319886"/>
                <a:gd name="connsiteY3" fmla="*/ 1798403 h 1798403"/>
                <a:gd name="connsiteX4" fmla="*/ 440 w 12319886"/>
                <a:gd name="connsiteY4" fmla="*/ 1761039 h 1798403"/>
                <a:gd name="connsiteX5" fmla="*/ 439 w 12319886"/>
                <a:gd name="connsiteY5" fmla="*/ 15017 h 1798403"/>
                <a:gd name="connsiteX0" fmla="*/ 8034 w 12319446"/>
                <a:gd name="connsiteY0" fmla="*/ 0 h 1805750"/>
                <a:gd name="connsiteX1" fmla="*/ 12318576 w 12319446"/>
                <a:gd name="connsiteY1" fmla="*/ 7346 h 1805750"/>
                <a:gd name="connsiteX2" fmla="*/ 12319446 w 12319446"/>
                <a:gd name="connsiteY2" fmla="*/ 1131877 h 1805750"/>
                <a:gd name="connsiteX3" fmla="*/ 11991310 w 12319446"/>
                <a:gd name="connsiteY3" fmla="*/ 1805750 h 1805750"/>
                <a:gd name="connsiteX4" fmla="*/ 0 w 12319446"/>
                <a:gd name="connsiteY4" fmla="*/ 1768386 h 1805750"/>
                <a:gd name="connsiteX5" fmla="*/ 8034 w 12319446"/>
                <a:gd name="connsiteY5" fmla="*/ 0 h 180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319446" h="1805750">
                  <a:moveTo>
                    <a:pt x="8034" y="0"/>
                  </a:moveTo>
                  <a:lnTo>
                    <a:pt x="12318576" y="7346"/>
                  </a:lnTo>
                  <a:cubicBezTo>
                    <a:pt x="12319632" y="347644"/>
                    <a:pt x="12318390" y="791579"/>
                    <a:pt x="12319446" y="1131877"/>
                  </a:cubicBezTo>
                  <a:lnTo>
                    <a:pt x="11991310" y="1805750"/>
                  </a:lnTo>
                  <a:lnTo>
                    <a:pt x="0" y="1768386"/>
                  </a:lnTo>
                  <a:cubicBezTo>
                    <a:pt x="1524" y="1190623"/>
                    <a:pt x="6510" y="577763"/>
                    <a:pt x="8034" y="0"/>
                  </a:cubicBezTo>
                  <a:close/>
                </a:path>
              </a:pathLst>
            </a:custGeom>
            <a:solidFill>
              <a:srgbClr val="018A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 baseline="-2500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578626" y="388380"/>
              <a:ext cx="47737" cy="653234"/>
            </a:xfrm>
            <a:prstGeom prst="rect">
              <a:avLst/>
            </a:prstGeom>
            <a:solidFill>
              <a:srgbClr val="F7961B"/>
            </a:solidFill>
            <a:ln>
              <a:solidFill>
                <a:srgbClr val="F796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18725" y="1723850"/>
            <a:ext cx="3922343" cy="3873674"/>
          </a:xfrm>
        </p:spPr>
        <p:txBody>
          <a:bodyPr numCol="2" spcCol="360000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750"/>
              </a:spcAft>
              <a:buClrTx/>
              <a:buSzTx/>
              <a:buFont typeface="Arial" panose="020B0604020202020204" pitchFamily="34" charset="0"/>
              <a:buNone/>
              <a:tabLst/>
              <a:defRPr sz="1200" baseline="0">
                <a:solidFill>
                  <a:schemeClr val="bg2">
                    <a:lumMod val="25000"/>
                  </a:schemeClr>
                </a:solidFill>
                <a:latin typeface="Lytiga Pro Condensed" panose="020B0000040000000004" pitchFamily="34" charset="0"/>
              </a:defRPr>
            </a:lvl1pPr>
          </a:lstStyle>
          <a:p>
            <a:r>
              <a:rPr lang="id-ID" dirty="0"/>
              <a:t>Berisi penjelasan yang membutuhkan grafik</a:t>
            </a:r>
          </a:p>
        </p:txBody>
      </p:sp>
    </p:spTree>
    <p:extLst>
      <p:ext uri="{BB962C8B-B14F-4D97-AF65-F5344CB8AC3E}">
        <p14:creationId xmlns:p14="http://schemas.microsoft.com/office/powerpoint/2010/main" val="42554400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Um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19150" y="960218"/>
            <a:ext cx="7516868" cy="44806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018AD2"/>
                </a:solidFill>
                <a:latin typeface="Lytiga Pro Condensed" panose="020B0000040000000004" pitchFamily="34" charset="0"/>
              </a:defRPr>
            </a:lvl1pPr>
          </a:lstStyle>
          <a:p>
            <a:pPr lvl="0"/>
            <a:r>
              <a:rPr lang="id-ID" dirty="0"/>
              <a:t>Subjudul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 flipV="1">
            <a:off x="-1215" y="-7140"/>
            <a:ext cx="9145215" cy="641997"/>
            <a:chOff x="578459" y="368775"/>
            <a:chExt cx="1260658" cy="675588"/>
          </a:xfrm>
        </p:grpSpPr>
        <p:sp>
          <p:nvSpPr>
            <p:cNvPr id="16" name="Rectangle 10"/>
            <p:cNvSpPr/>
            <p:nvPr userDrawn="1"/>
          </p:nvSpPr>
          <p:spPr>
            <a:xfrm flipV="1">
              <a:off x="578459" y="368775"/>
              <a:ext cx="1260658" cy="675588"/>
            </a:xfrm>
            <a:custGeom>
              <a:avLst/>
              <a:gdLst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2224216 h 2224216"/>
                <a:gd name="connsiteX3" fmla="*/ 0 w 12192000"/>
                <a:gd name="connsiteY3" fmla="*/ 2224216 h 2224216"/>
                <a:gd name="connsiteX4" fmla="*/ 0 w 12192000"/>
                <a:gd name="connsiteY4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0 w 12192000"/>
                <a:gd name="connsiteY4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8143103 w 12192000"/>
                <a:gd name="connsiteY4" fmla="*/ 1705232 h 2224216"/>
                <a:gd name="connsiteX5" fmla="*/ 0 w 12192000"/>
                <a:gd name="connsiteY5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8143103 w 12192000"/>
                <a:gd name="connsiteY4" fmla="*/ 2026507 h 2224216"/>
                <a:gd name="connsiteX5" fmla="*/ 0 w 12192000"/>
                <a:gd name="connsiteY5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1606379 w 12192000"/>
                <a:gd name="connsiteY4" fmla="*/ 1804086 h 2224216"/>
                <a:gd name="connsiteX5" fmla="*/ 0 w 12192000"/>
                <a:gd name="connsiteY5" fmla="*/ 0 h 2224216"/>
                <a:gd name="connsiteX0" fmla="*/ 37070 w 12229070"/>
                <a:gd name="connsiteY0" fmla="*/ 0 h 2224216"/>
                <a:gd name="connsiteX1" fmla="*/ 12229070 w 12229070"/>
                <a:gd name="connsiteY1" fmla="*/ 0 h 2224216"/>
                <a:gd name="connsiteX2" fmla="*/ 12229070 w 12229070"/>
                <a:gd name="connsiteY2" fmla="*/ 1470454 h 2224216"/>
                <a:gd name="connsiteX3" fmla="*/ 37070 w 12229070"/>
                <a:gd name="connsiteY3" fmla="*/ 2224216 h 2224216"/>
                <a:gd name="connsiteX4" fmla="*/ 0 w 12229070"/>
                <a:gd name="connsiteY4" fmla="*/ 1272745 h 2224216"/>
                <a:gd name="connsiteX5" fmla="*/ 37070 w 12229070"/>
                <a:gd name="connsiteY5" fmla="*/ 0 h 2224216"/>
                <a:gd name="connsiteX0" fmla="*/ 37070 w 12229070"/>
                <a:gd name="connsiteY0" fmla="*/ 0 h 2001795"/>
                <a:gd name="connsiteX1" fmla="*/ 12229070 w 12229070"/>
                <a:gd name="connsiteY1" fmla="*/ 0 h 2001795"/>
                <a:gd name="connsiteX2" fmla="*/ 12229070 w 12229070"/>
                <a:gd name="connsiteY2" fmla="*/ 1470454 h 2001795"/>
                <a:gd name="connsiteX3" fmla="*/ 9514703 w 12229070"/>
                <a:gd name="connsiteY3" fmla="*/ 2001795 h 2001795"/>
                <a:gd name="connsiteX4" fmla="*/ 0 w 12229070"/>
                <a:gd name="connsiteY4" fmla="*/ 1272745 h 2001795"/>
                <a:gd name="connsiteX5" fmla="*/ 37070 w 12229070"/>
                <a:gd name="connsiteY5" fmla="*/ 0 h 2001795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92000 w 12192000"/>
                <a:gd name="connsiteY2" fmla="*/ 1470454 h 2038864"/>
                <a:gd name="connsiteX3" fmla="*/ 9477633 w 12192000"/>
                <a:gd name="connsiteY3" fmla="*/ 2001795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92000 w 12192000"/>
                <a:gd name="connsiteY2" fmla="*/ 1470454 h 2038864"/>
                <a:gd name="connsiteX3" fmla="*/ 9601200 w 12192000"/>
                <a:gd name="connsiteY3" fmla="*/ 2014151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9601200 w 12204356"/>
                <a:gd name="connsiteY3" fmla="*/ 2014151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10663881 w 12204356"/>
                <a:gd name="connsiteY3" fmla="*/ 1940011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10676238 w 12204356"/>
                <a:gd name="connsiteY3" fmla="*/ 2001794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10688594 w 12204356"/>
                <a:gd name="connsiteY3" fmla="*/ 2026508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09747 w 12192000"/>
                <a:gd name="connsiteY2" fmla="*/ 1742516 h 2038864"/>
                <a:gd name="connsiteX3" fmla="*/ 10688594 w 12192000"/>
                <a:gd name="connsiteY3" fmla="*/ 2026508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09747 w 12192000"/>
                <a:gd name="connsiteY2" fmla="*/ 1742516 h 2038864"/>
                <a:gd name="connsiteX3" fmla="*/ 11398152 w 12192000"/>
                <a:gd name="connsiteY3" fmla="*/ 2026508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232347"/>
                <a:gd name="connsiteY0" fmla="*/ 0 h 2038864"/>
                <a:gd name="connsiteX1" fmla="*/ 12192000 w 12232347"/>
                <a:gd name="connsiteY1" fmla="*/ 0 h 2038864"/>
                <a:gd name="connsiteX2" fmla="*/ 12232347 w 12232347"/>
                <a:gd name="connsiteY2" fmla="*/ 1725161 h 2038864"/>
                <a:gd name="connsiteX3" fmla="*/ 11398152 w 12232347"/>
                <a:gd name="connsiteY3" fmla="*/ 2026508 h 2038864"/>
                <a:gd name="connsiteX4" fmla="*/ 0 w 12232347"/>
                <a:gd name="connsiteY4" fmla="*/ 2038864 h 2038864"/>
                <a:gd name="connsiteX5" fmla="*/ 0 w 12232347"/>
                <a:gd name="connsiteY5" fmla="*/ 0 h 2038864"/>
                <a:gd name="connsiteX0" fmla="*/ 0 w 12232347"/>
                <a:gd name="connsiteY0" fmla="*/ 0 h 2038864"/>
                <a:gd name="connsiteX1" fmla="*/ 12192000 w 12232347"/>
                <a:gd name="connsiteY1" fmla="*/ 0 h 2038864"/>
                <a:gd name="connsiteX2" fmla="*/ 12232347 w 12232347"/>
                <a:gd name="connsiteY2" fmla="*/ 1725161 h 2038864"/>
                <a:gd name="connsiteX3" fmla="*/ 11001666 w 12232347"/>
                <a:gd name="connsiteY3" fmla="*/ 2026508 h 2038864"/>
                <a:gd name="connsiteX4" fmla="*/ 0 w 12232347"/>
                <a:gd name="connsiteY4" fmla="*/ 2038864 h 2038864"/>
                <a:gd name="connsiteX5" fmla="*/ 0 w 12232347"/>
                <a:gd name="connsiteY5" fmla="*/ 0 h 2038864"/>
                <a:gd name="connsiteX0" fmla="*/ 0 w 12232347"/>
                <a:gd name="connsiteY0" fmla="*/ 0 h 2038864"/>
                <a:gd name="connsiteX1" fmla="*/ 12192000 w 12232347"/>
                <a:gd name="connsiteY1" fmla="*/ 0 h 2038864"/>
                <a:gd name="connsiteX2" fmla="*/ 12232347 w 12232347"/>
                <a:gd name="connsiteY2" fmla="*/ 1725161 h 2038864"/>
                <a:gd name="connsiteX3" fmla="*/ 11001666 w 12232347"/>
                <a:gd name="connsiteY3" fmla="*/ 2026508 h 2038864"/>
                <a:gd name="connsiteX4" fmla="*/ 0 w 12232347"/>
                <a:gd name="connsiteY4" fmla="*/ 2038864 h 2038864"/>
                <a:gd name="connsiteX5" fmla="*/ 0 w 12232347"/>
                <a:gd name="connsiteY5" fmla="*/ 0 h 2038864"/>
                <a:gd name="connsiteX0" fmla="*/ 0 w 12311642"/>
                <a:gd name="connsiteY0" fmla="*/ 0 h 2038864"/>
                <a:gd name="connsiteX1" fmla="*/ 12192000 w 12311642"/>
                <a:gd name="connsiteY1" fmla="*/ 0 h 2038864"/>
                <a:gd name="connsiteX2" fmla="*/ 12311642 w 12311642"/>
                <a:gd name="connsiteY2" fmla="*/ 1633788 h 2038864"/>
                <a:gd name="connsiteX3" fmla="*/ 11001666 w 12311642"/>
                <a:gd name="connsiteY3" fmla="*/ 2026508 h 2038864"/>
                <a:gd name="connsiteX4" fmla="*/ 0 w 12311642"/>
                <a:gd name="connsiteY4" fmla="*/ 2038864 h 2038864"/>
                <a:gd name="connsiteX5" fmla="*/ 0 w 12311642"/>
                <a:gd name="connsiteY5" fmla="*/ 0 h 2038864"/>
                <a:gd name="connsiteX0" fmla="*/ 0 w 12350596"/>
                <a:gd name="connsiteY0" fmla="*/ 0 h 2038864"/>
                <a:gd name="connsiteX1" fmla="*/ 12350596 w 12350596"/>
                <a:gd name="connsiteY1" fmla="*/ 22845 h 2038864"/>
                <a:gd name="connsiteX2" fmla="*/ 12311642 w 12350596"/>
                <a:gd name="connsiteY2" fmla="*/ 1633788 h 2038864"/>
                <a:gd name="connsiteX3" fmla="*/ 11001666 w 12350596"/>
                <a:gd name="connsiteY3" fmla="*/ 2026508 h 2038864"/>
                <a:gd name="connsiteX4" fmla="*/ 0 w 12350596"/>
                <a:gd name="connsiteY4" fmla="*/ 2038864 h 2038864"/>
                <a:gd name="connsiteX5" fmla="*/ 0 w 12350596"/>
                <a:gd name="connsiteY5" fmla="*/ 0 h 2038864"/>
                <a:gd name="connsiteX0" fmla="*/ 0 w 12337394"/>
                <a:gd name="connsiteY0" fmla="*/ 76589 h 2115453"/>
                <a:gd name="connsiteX1" fmla="*/ 12337394 w 12337394"/>
                <a:gd name="connsiteY1" fmla="*/ 0 h 2115453"/>
                <a:gd name="connsiteX2" fmla="*/ 12311642 w 12337394"/>
                <a:gd name="connsiteY2" fmla="*/ 1710377 h 2115453"/>
                <a:gd name="connsiteX3" fmla="*/ 11001666 w 12337394"/>
                <a:gd name="connsiteY3" fmla="*/ 2103097 h 2115453"/>
                <a:gd name="connsiteX4" fmla="*/ 0 w 12337394"/>
                <a:gd name="connsiteY4" fmla="*/ 2115453 h 2115453"/>
                <a:gd name="connsiteX5" fmla="*/ 0 w 12337394"/>
                <a:gd name="connsiteY5" fmla="*/ 76589 h 2115453"/>
                <a:gd name="connsiteX0" fmla="*/ 0 w 12351249"/>
                <a:gd name="connsiteY0" fmla="*/ 76589 h 2115453"/>
                <a:gd name="connsiteX1" fmla="*/ 12337394 w 12351249"/>
                <a:gd name="connsiteY1" fmla="*/ 0 h 2115453"/>
                <a:gd name="connsiteX2" fmla="*/ 12351249 w 12351249"/>
                <a:gd name="connsiteY2" fmla="*/ 1660659 h 2115453"/>
                <a:gd name="connsiteX3" fmla="*/ 11001666 w 12351249"/>
                <a:gd name="connsiteY3" fmla="*/ 2103097 h 2115453"/>
                <a:gd name="connsiteX4" fmla="*/ 0 w 12351249"/>
                <a:gd name="connsiteY4" fmla="*/ 2115453 h 2115453"/>
                <a:gd name="connsiteX5" fmla="*/ 0 w 12351249"/>
                <a:gd name="connsiteY5" fmla="*/ 76589 h 2115453"/>
                <a:gd name="connsiteX0" fmla="*/ 0 w 12351249"/>
                <a:gd name="connsiteY0" fmla="*/ 76589 h 2115453"/>
                <a:gd name="connsiteX1" fmla="*/ 12337394 w 12351249"/>
                <a:gd name="connsiteY1" fmla="*/ 0 h 2115453"/>
                <a:gd name="connsiteX2" fmla="*/ 12351249 w 12351249"/>
                <a:gd name="connsiteY2" fmla="*/ 1660659 h 2115453"/>
                <a:gd name="connsiteX3" fmla="*/ 11806999 w 12351249"/>
                <a:gd name="connsiteY3" fmla="*/ 2053384 h 2115453"/>
                <a:gd name="connsiteX4" fmla="*/ 0 w 12351249"/>
                <a:gd name="connsiteY4" fmla="*/ 2115453 h 2115453"/>
                <a:gd name="connsiteX5" fmla="*/ 0 w 12351249"/>
                <a:gd name="connsiteY5" fmla="*/ 76589 h 2115453"/>
                <a:gd name="connsiteX0" fmla="*/ 0 w 12364451"/>
                <a:gd name="connsiteY0" fmla="*/ 76589 h 2115453"/>
                <a:gd name="connsiteX1" fmla="*/ 12337394 w 12364451"/>
                <a:gd name="connsiteY1" fmla="*/ 0 h 2115453"/>
                <a:gd name="connsiteX2" fmla="*/ 12364451 w 12364451"/>
                <a:gd name="connsiteY2" fmla="*/ 1362352 h 2115453"/>
                <a:gd name="connsiteX3" fmla="*/ 11806999 w 12364451"/>
                <a:gd name="connsiteY3" fmla="*/ 2053384 h 2115453"/>
                <a:gd name="connsiteX4" fmla="*/ 0 w 12364451"/>
                <a:gd name="connsiteY4" fmla="*/ 2115453 h 2115453"/>
                <a:gd name="connsiteX5" fmla="*/ 0 w 12364451"/>
                <a:gd name="connsiteY5" fmla="*/ 76589 h 2115453"/>
                <a:gd name="connsiteX0" fmla="*/ 0 w 12364451"/>
                <a:gd name="connsiteY0" fmla="*/ 76589 h 2115453"/>
                <a:gd name="connsiteX1" fmla="*/ 12337394 w 12364451"/>
                <a:gd name="connsiteY1" fmla="*/ 0 h 2115453"/>
                <a:gd name="connsiteX2" fmla="*/ 12364451 w 12364451"/>
                <a:gd name="connsiteY2" fmla="*/ 1362352 h 2115453"/>
                <a:gd name="connsiteX3" fmla="*/ 12084244 w 12364451"/>
                <a:gd name="connsiteY3" fmla="*/ 2103099 h 2115453"/>
                <a:gd name="connsiteX4" fmla="*/ 0 w 12364451"/>
                <a:gd name="connsiteY4" fmla="*/ 2115453 h 2115453"/>
                <a:gd name="connsiteX5" fmla="*/ 0 w 12364451"/>
                <a:gd name="connsiteY5" fmla="*/ 76589 h 2115453"/>
                <a:gd name="connsiteX0" fmla="*/ 0 w 12364451"/>
                <a:gd name="connsiteY0" fmla="*/ 0 h 2038864"/>
                <a:gd name="connsiteX1" fmla="*/ 12350597 w 12364451"/>
                <a:gd name="connsiteY1" fmla="*/ 22848 h 2038864"/>
                <a:gd name="connsiteX2" fmla="*/ 12364451 w 12364451"/>
                <a:gd name="connsiteY2" fmla="*/ 1285763 h 2038864"/>
                <a:gd name="connsiteX3" fmla="*/ 12084244 w 12364451"/>
                <a:gd name="connsiteY3" fmla="*/ 2026510 h 2038864"/>
                <a:gd name="connsiteX4" fmla="*/ 0 w 12364451"/>
                <a:gd name="connsiteY4" fmla="*/ 2038864 h 2038864"/>
                <a:gd name="connsiteX5" fmla="*/ 0 w 12364451"/>
                <a:gd name="connsiteY5" fmla="*/ 0 h 2038864"/>
                <a:gd name="connsiteX0" fmla="*/ 0 w 12364451"/>
                <a:gd name="connsiteY0" fmla="*/ 0 h 2038864"/>
                <a:gd name="connsiteX1" fmla="*/ 12350597 w 12364451"/>
                <a:gd name="connsiteY1" fmla="*/ 22848 h 2038864"/>
                <a:gd name="connsiteX2" fmla="*/ 12364451 w 12364451"/>
                <a:gd name="connsiteY2" fmla="*/ 1285763 h 2038864"/>
                <a:gd name="connsiteX3" fmla="*/ 12084244 w 12364451"/>
                <a:gd name="connsiteY3" fmla="*/ 2026510 h 2038864"/>
                <a:gd name="connsiteX4" fmla="*/ 0 w 12364451"/>
                <a:gd name="connsiteY4" fmla="*/ 2038864 h 2038864"/>
                <a:gd name="connsiteX5" fmla="*/ 0 w 12364451"/>
                <a:gd name="connsiteY5" fmla="*/ 0 h 2038864"/>
                <a:gd name="connsiteX0" fmla="*/ 0 w 12364451"/>
                <a:gd name="connsiteY0" fmla="*/ 0 h 2076228"/>
                <a:gd name="connsiteX1" fmla="*/ 12350597 w 12364451"/>
                <a:gd name="connsiteY1" fmla="*/ 22848 h 2076228"/>
                <a:gd name="connsiteX2" fmla="*/ 12364451 w 12364451"/>
                <a:gd name="connsiteY2" fmla="*/ 1285763 h 2076228"/>
                <a:gd name="connsiteX3" fmla="*/ 12005031 w 12364451"/>
                <a:gd name="connsiteY3" fmla="*/ 2076228 h 2076228"/>
                <a:gd name="connsiteX4" fmla="*/ 0 w 12364451"/>
                <a:gd name="connsiteY4" fmla="*/ 2038864 h 2076228"/>
                <a:gd name="connsiteX5" fmla="*/ 0 w 12364451"/>
                <a:gd name="connsiteY5" fmla="*/ 0 h 2076228"/>
                <a:gd name="connsiteX0" fmla="*/ 0 w 12350597"/>
                <a:gd name="connsiteY0" fmla="*/ 0 h 2076228"/>
                <a:gd name="connsiteX1" fmla="*/ 12350597 w 12350597"/>
                <a:gd name="connsiteY1" fmla="*/ 22848 h 2076228"/>
                <a:gd name="connsiteX2" fmla="*/ 12332400 w 12350597"/>
                <a:gd name="connsiteY2" fmla="*/ 1285764 h 2076228"/>
                <a:gd name="connsiteX3" fmla="*/ 12005031 w 12350597"/>
                <a:gd name="connsiteY3" fmla="*/ 2076228 h 2076228"/>
                <a:gd name="connsiteX4" fmla="*/ 0 w 12350597"/>
                <a:gd name="connsiteY4" fmla="*/ 2038864 h 2076228"/>
                <a:gd name="connsiteX5" fmla="*/ 0 w 12350597"/>
                <a:gd name="connsiteY5" fmla="*/ 0 h 2076228"/>
                <a:gd name="connsiteX0" fmla="*/ 0 w 12332400"/>
                <a:gd name="connsiteY0" fmla="*/ 0 h 2076228"/>
                <a:gd name="connsiteX1" fmla="*/ 12222391 w 12332400"/>
                <a:gd name="connsiteY1" fmla="*/ 370753 h 2076228"/>
                <a:gd name="connsiteX2" fmla="*/ 12332400 w 12332400"/>
                <a:gd name="connsiteY2" fmla="*/ 1285764 h 2076228"/>
                <a:gd name="connsiteX3" fmla="*/ 12005031 w 12332400"/>
                <a:gd name="connsiteY3" fmla="*/ 2076228 h 2076228"/>
                <a:gd name="connsiteX4" fmla="*/ 0 w 12332400"/>
                <a:gd name="connsiteY4" fmla="*/ 2038864 h 2076228"/>
                <a:gd name="connsiteX5" fmla="*/ 0 w 12332400"/>
                <a:gd name="connsiteY5" fmla="*/ 0 h 2076228"/>
                <a:gd name="connsiteX0" fmla="*/ 0 w 12350597"/>
                <a:gd name="connsiteY0" fmla="*/ 0 h 2076228"/>
                <a:gd name="connsiteX1" fmla="*/ 12350597 w 12350597"/>
                <a:gd name="connsiteY1" fmla="*/ 279996 h 2076228"/>
                <a:gd name="connsiteX2" fmla="*/ 12332400 w 12350597"/>
                <a:gd name="connsiteY2" fmla="*/ 1285764 h 2076228"/>
                <a:gd name="connsiteX3" fmla="*/ 12005031 w 12350597"/>
                <a:gd name="connsiteY3" fmla="*/ 2076228 h 2076228"/>
                <a:gd name="connsiteX4" fmla="*/ 0 w 12350597"/>
                <a:gd name="connsiteY4" fmla="*/ 2038864 h 2076228"/>
                <a:gd name="connsiteX5" fmla="*/ 0 w 12350597"/>
                <a:gd name="connsiteY5" fmla="*/ 0 h 2076228"/>
                <a:gd name="connsiteX0" fmla="*/ 0 w 12350597"/>
                <a:gd name="connsiteY0" fmla="*/ 0 h 2076228"/>
                <a:gd name="connsiteX1" fmla="*/ 12350597 w 12350597"/>
                <a:gd name="connsiteY1" fmla="*/ 279996 h 2076228"/>
                <a:gd name="connsiteX2" fmla="*/ 12332400 w 12350597"/>
                <a:gd name="connsiteY2" fmla="*/ 1285764 h 2076228"/>
                <a:gd name="connsiteX3" fmla="*/ 12005031 w 12350597"/>
                <a:gd name="connsiteY3" fmla="*/ 2076228 h 2076228"/>
                <a:gd name="connsiteX4" fmla="*/ 0 w 12350597"/>
                <a:gd name="connsiteY4" fmla="*/ 2038864 h 2076228"/>
                <a:gd name="connsiteX5" fmla="*/ 0 w 12350597"/>
                <a:gd name="connsiteY5" fmla="*/ 0 h 2076228"/>
                <a:gd name="connsiteX0" fmla="*/ 0 w 12332400"/>
                <a:gd name="connsiteY0" fmla="*/ 0 h 2076228"/>
                <a:gd name="connsiteX1" fmla="*/ 12254443 w 12332400"/>
                <a:gd name="connsiteY1" fmla="*/ 401006 h 2076228"/>
                <a:gd name="connsiteX2" fmla="*/ 12332400 w 12332400"/>
                <a:gd name="connsiteY2" fmla="*/ 1285764 h 2076228"/>
                <a:gd name="connsiteX3" fmla="*/ 12005031 w 12332400"/>
                <a:gd name="connsiteY3" fmla="*/ 2076228 h 2076228"/>
                <a:gd name="connsiteX4" fmla="*/ 0 w 12332400"/>
                <a:gd name="connsiteY4" fmla="*/ 2038864 h 2076228"/>
                <a:gd name="connsiteX5" fmla="*/ 0 w 12332400"/>
                <a:gd name="connsiteY5" fmla="*/ 0 h 2076228"/>
                <a:gd name="connsiteX0" fmla="*/ 0 w 12334572"/>
                <a:gd name="connsiteY0" fmla="*/ 0 h 2076228"/>
                <a:gd name="connsiteX1" fmla="*/ 12334572 w 12334572"/>
                <a:gd name="connsiteY1" fmla="*/ 264871 h 2076228"/>
                <a:gd name="connsiteX2" fmla="*/ 12332400 w 12334572"/>
                <a:gd name="connsiteY2" fmla="*/ 1285764 h 2076228"/>
                <a:gd name="connsiteX3" fmla="*/ 12005031 w 12334572"/>
                <a:gd name="connsiteY3" fmla="*/ 2076228 h 2076228"/>
                <a:gd name="connsiteX4" fmla="*/ 0 w 12334572"/>
                <a:gd name="connsiteY4" fmla="*/ 2038864 h 2076228"/>
                <a:gd name="connsiteX5" fmla="*/ 0 w 12334572"/>
                <a:gd name="connsiteY5" fmla="*/ 0 h 2076228"/>
                <a:gd name="connsiteX0" fmla="*/ 0 w 12337741"/>
                <a:gd name="connsiteY0" fmla="*/ 0 h 2076228"/>
                <a:gd name="connsiteX1" fmla="*/ 12334572 w 12337741"/>
                <a:gd name="connsiteY1" fmla="*/ 264871 h 2076228"/>
                <a:gd name="connsiteX2" fmla="*/ 12337741 w 12337741"/>
                <a:gd name="connsiteY2" fmla="*/ 1285764 h 2076228"/>
                <a:gd name="connsiteX3" fmla="*/ 12005031 w 12337741"/>
                <a:gd name="connsiteY3" fmla="*/ 2076228 h 2076228"/>
                <a:gd name="connsiteX4" fmla="*/ 0 w 12337741"/>
                <a:gd name="connsiteY4" fmla="*/ 2038864 h 2076228"/>
                <a:gd name="connsiteX5" fmla="*/ 0 w 12337741"/>
                <a:gd name="connsiteY5" fmla="*/ 0 h 2076228"/>
                <a:gd name="connsiteX0" fmla="*/ 0 w 12350650"/>
                <a:gd name="connsiteY0" fmla="*/ 0 h 2076228"/>
                <a:gd name="connsiteX1" fmla="*/ 12350597 w 12350650"/>
                <a:gd name="connsiteY1" fmla="*/ 264871 h 2076228"/>
                <a:gd name="connsiteX2" fmla="*/ 12337741 w 12350650"/>
                <a:gd name="connsiteY2" fmla="*/ 1285764 h 2076228"/>
                <a:gd name="connsiteX3" fmla="*/ 12005031 w 12350650"/>
                <a:gd name="connsiteY3" fmla="*/ 2076228 h 2076228"/>
                <a:gd name="connsiteX4" fmla="*/ 0 w 12350650"/>
                <a:gd name="connsiteY4" fmla="*/ 2038864 h 2076228"/>
                <a:gd name="connsiteX5" fmla="*/ 0 w 12350650"/>
                <a:gd name="connsiteY5" fmla="*/ 0 h 2076228"/>
                <a:gd name="connsiteX0" fmla="*/ 0 w 12337741"/>
                <a:gd name="connsiteY0" fmla="*/ 0 h 2076228"/>
                <a:gd name="connsiteX1" fmla="*/ 12259097 w 12337741"/>
                <a:gd name="connsiteY1" fmla="*/ 290779 h 2076228"/>
                <a:gd name="connsiteX2" fmla="*/ 12337741 w 12337741"/>
                <a:gd name="connsiteY2" fmla="*/ 1285764 h 2076228"/>
                <a:gd name="connsiteX3" fmla="*/ 12005031 w 12337741"/>
                <a:gd name="connsiteY3" fmla="*/ 2076228 h 2076228"/>
                <a:gd name="connsiteX4" fmla="*/ 0 w 12337741"/>
                <a:gd name="connsiteY4" fmla="*/ 2038864 h 2076228"/>
                <a:gd name="connsiteX5" fmla="*/ 0 w 12337741"/>
                <a:gd name="connsiteY5" fmla="*/ 0 h 2076228"/>
                <a:gd name="connsiteX0" fmla="*/ 0 w 12337741"/>
                <a:gd name="connsiteY0" fmla="*/ 0 h 2076228"/>
                <a:gd name="connsiteX1" fmla="*/ 12332297 w 12337741"/>
                <a:gd name="connsiteY1" fmla="*/ 290779 h 2076228"/>
                <a:gd name="connsiteX2" fmla="*/ 12337741 w 12337741"/>
                <a:gd name="connsiteY2" fmla="*/ 1285764 h 2076228"/>
                <a:gd name="connsiteX3" fmla="*/ 12005031 w 12337741"/>
                <a:gd name="connsiteY3" fmla="*/ 2076228 h 2076228"/>
                <a:gd name="connsiteX4" fmla="*/ 0 w 12337741"/>
                <a:gd name="connsiteY4" fmla="*/ 2038864 h 2076228"/>
                <a:gd name="connsiteX5" fmla="*/ 0 w 12337741"/>
                <a:gd name="connsiteY5" fmla="*/ 0 h 2076228"/>
                <a:gd name="connsiteX0" fmla="*/ 0 w 12332338"/>
                <a:gd name="connsiteY0" fmla="*/ 0 h 2076228"/>
                <a:gd name="connsiteX1" fmla="*/ 12332297 w 12332338"/>
                <a:gd name="connsiteY1" fmla="*/ 290779 h 2076228"/>
                <a:gd name="connsiteX2" fmla="*/ 12314867 w 12332338"/>
                <a:gd name="connsiteY2" fmla="*/ 1402355 h 2076228"/>
                <a:gd name="connsiteX3" fmla="*/ 12005031 w 12332338"/>
                <a:gd name="connsiteY3" fmla="*/ 2076228 h 2076228"/>
                <a:gd name="connsiteX4" fmla="*/ 0 w 12332338"/>
                <a:gd name="connsiteY4" fmla="*/ 2038864 h 2076228"/>
                <a:gd name="connsiteX5" fmla="*/ 0 w 12332338"/>
                <a:gd name="connsiteY5" fmla="*/ 0 h 2076228"/>
                <a:gd name="connsiteX0" fmla="*/ 0 w 12333167"/>
                <a:gd name="connsiteY0" fmla="*/ 0 h 2076228"/>
                <a:gd name="connsiteX1" fmla="*/ 12332297 w 12333167"/>
                <a:gd name="connsiteY1" fmla="*/ 290779 h 2076228"/>
                <a:gd name="connsiteX2" fmla="*/ 12333167 w 12333167"/>
                <a:gd name="connsiteY2" fmla="*/ 1402355 h 2076228"/>
                <a:gd name="connsiteX3" fmla="*/ 12005031 w 12333167"/>
                <a:gd name="connsiteY3" fmla="*/ 2076228 h 2076228"/>
                <a:gd name="connsiteX4" fmla="*/ 0 w 12333167"/>
                <a:gd name="connsiteY4" fmla="*/ 2038864 h 2076228"/>
                <a:gd name="connsiteX5" fmla="*/ 0 w 12333167"/>
                <a:gd name="connsiteY5" fmla="*/ 0 h 2076228"/>
                <a:gd name="connsiteX0" fmla="*/ 0 w 12333167"/>
                <a:gd name="connsiteY0" fmla="*/ 0 h 2076228"/>
                <a:gd name="connsiteX1" fmla="*/ 12332297 w 12333167"/>
                <a:gd name="connsiteY1" fmla="*/ 277824 h 2076228"/>
                <a:gd name="connsiteX2" fmla="*/ 12333167 w 12333167"/>
                <a:gd name="connsiteY2" fmla="*/ 1402355 h 2076228"/>
                <a:gd name="connsiteX3" fmla="*/ 12005031 w 12333167"/>
                <a:gd name="connsiteY3" fmla="*/ 2076228 h 2076228"/>
                <a:gd name="connsiteX4" fmla="*/ 0 w 12333167"/>
                <a:gd name="connsiteY4" fmla="*/ 2038864 h 2076228"/>
                <a:gd name="connsiteX5" fmla="*/ 0 w 12333167"/>
                <a:gd name="connsiteY5" fmla="*/ 0 h 2076228"/>
                <a:gd name="connsiteX0" fmla="*/ 54882 w 12333167"/>
                <a:gd name="connsiteY0" fmla="*/ 155076 h 1798403"/>
                <a:gd name="connsiteX1" fmla="*/ 12332297 w 12333167"/>
                <a:gd name="connsiteY1" fmla="*/ -1 h 1798403"/>
                <a:gd name="connsiteX2" fmla="*/ 12333167 w 12333167"/>
                <a:gd name="connsiteY2" fmla="*/ 1124530 h 1798403"/>
                <a:gd name="connsiteX3" fmla="*/ 12005031 w 12333167"/>
                <a:gd name="connsiteY3" fmla="*/ 1798403 h 1798403"/>
                <a:gd name="connsiteX4" fmla="*/ 0 w 12333167"/>
                <a:gd name="connsiteY4" fmla="*/ 1761039 h 1798403"/>
                <a:gd name="connsiteX5" fmla="*/ 54882 w 12333167"/>
                <a:gd name="connsiteY5" fmla="*/ 155076 h 1798403"/>
                <a:gd name="connsiteX0" fmla="*/ 18294 w 12333167"/>
                <a:gd name="connsiteY0" fmla="*/ 27750 h 1798403"/>
                <a:gd name="connsiteX1" fmla="*/ 12332297 w 12333167"/>
                <a:gd name="connsiteY1" fmla="*/ -1 h 1798403"/>
                <a:gd name="connsiteX2" fmla="*/ 12333167 w 12333167"/>
                <a:gd name="connsiteY2" fmla="*/ 1124530 h 1798403"/>
                <a:gd name="connsiteX3" fmla="*/ 12005031 w 12333167"/>
                <a:gd name="connsiteY3" fmla="*/ 1798403 h 1798403"/>
                <a:gd name="connsiteX4" fmla="*/ 0 w 12333167"/>
                <a:gd name="connsiteY4" fmla="*/ 1761039 h 1798403"/>
                <a:gd name="connsiteX5" fmla="*/ 18294 w 12333167"/>
                <a:gd name="connsiteY5" fmla="*/ 27750 h 1798403"/>
                <a:gd name="connsiteX0" fmla="*/ 0 w 12314873"/>
                <a:gd name="connsiteY0" fmla="*/ 27750 h 1850165"/>
                <a:gd name="connsiteX1" fmla="*/ 12314003 w 12314873"/>
                <a:gd name="connsiteY1" fmla="*/ -1 h 1850165"/>
                <a:gd name="connsiteX2" fmla="*/ 12314873 w 12314873"/>
                <a:gd name="connsiteY2" fmla="*/ 1124530 h 1850165"/>
                <a:gd name="connsiteX3" fmla="*/ 11986737 w 12314873"/>
                <a:gd name="connsiteY3" fmla="*/ 1798403 h 1850165"/>
                <a:gd name="connsiteX4" fmla="*/ 123483 w 12314873"/>
                <a:gd name="connsiteY4" fmla="*/ 1850165 h 1850165"/>
                <a:gd name="connsiteX5" fmla="*/ 0 w 12314873"/>
                <a:gd name="connsiteY5" fmla="*/ 27750 h 1850165"/>
                <a:gd name="connsiteX0" fmla="*/ 4573 w 12319446"/>
                <a:gd name="connsiteY0" fmla="*/ 27750 h 1798403"/>
                <a:gd name="connsiteX1" fmla="*/ 12318576 w 12319446"/>
                <a:gd name="connsiteY1" fmla="*/ -1 h 1798403"/>
                <a:gd name="connsiteX2" fmla="*/ 12319446 w 12319446"/>
                <a:gd name="connsiteY2" fmla="*/ 1124530 h 1798403"/>
                <a:gd name="connsiteX3" fmla="*/ 11991310 w 12319446"/>
                <a:gd name="connsiteY3" fmla="*/ 1798403 h 1798403"/>
                <a:gd name="connsiteX4" fmla="*/ 0 w 12319446"/>
                <a:gd name="connsiteY4" fmla="*/ 1761039 h 1798403"/>
                <a:gd name="connsiteX5" fmla="*/ 4573 w 12319446"/>
                <a:gd name="connsiteY5" fmla="*/ 27750 h 1798403"/>
                <a:gd name="connsiteX0" fmla="*/ 4573 w 12319446"/>
                <a:gd name="connsiteY0" fmla="*/ 2287 h 1798403"/>
                <a:gd name="connsiteX1" fmla="*/ 12318576 w 12319446"/>
                <a:gd name="connsiteY1" fmla="*/ -1 h 1798403"/>
                <a:gd name="connsiteX2" fmla="*/ 12319446 w 12319446"/>
                <a:gd name="connsiteY2" fmla="*/ 1124530 h 1798403"/>
                <a:gd name="connsiteX3" fmla="*/ 11991310 w 12319446"/>
                <a:gd name="connsiteY3" fmla="*/ 1798403 h 1798403"/>
                <a:gd name="connsiteX4" fmla="*/ 0 w 12319446"/>
                <a:gd name="connsiteY4" fmla="*/ 1761039 h 1798403"/>
                <a:gd name="connsiteX5" fmla="*/ 4573 w 12319446"/>
                <a:gd name="connsiteY5" fmla="*/ 2287 h 1798403"/>
                <a:gd name="connsiteX0" fmla="*/ 439 w 12319886"/>
                <a:gd name="connsiteY0" fmla="*/ 40483 h 1798403"/>
                <a:gd name="connsiteX1" fmla="*/ 12319016 w 12319886"/>
                <a:gd name="connsiteY1" fmla="*/ -1 h 1798403"/>
                <a:gd name="connsiteX2" fmla="*/ 12319886 w 12319886"/>
                <a:gd name="connsiteY2" fmla="*/ 1124530 h 1798403"/>
                <a:gd name="connsiteX3" fmla="*/ 11991750 w 12319886"/>
                <a:gd name="connsiteY3" fmla="*/ 1798403 h 1798403"/>
                <a:gd name="connsiteX4" fmla="*/ 440 w 12319886"/>
                <a:gd name="connsiteY4" fmla="*/ 1761039 h 1798403"/>
                <a:gd name="connsiteX5" fmla="*/ 439 w 12319886"/>
                <a:gd name="connsiteY5" fmla="*/ 40483 h 1798403"/>
                <a:gd name="connsiteX0" fmla="*/ 439 w 12319886"/>
                <a:gd name="connsiteY0" fmla="*/ 15017 h 1798403"/>
                <a:gd name="connsiteX1" fmla="*/ 12319016 w 12319886"/>
                <a:gd name="connsiteY1" fmla="*/ -1 h 1798403"/>
                <a:gd name="connsiteX2" fmla="*/ 12319886 w 12319886"/>
                <a:gd name="connsiteY2" fmla="*/ 1124530 h 1798403"/>
                <a:gd name="connsiteX3" fmla="*/ 11991750 w 12319886"/>
                <a:gd name="connsiteY3" fmla="*/ 1798403 h 1798403"/>
                <a:gd name="connsiteX4" fmla="*/ 440 w 12319886"/>
                <a:gd name="connsiteY4" fmla="*/ 1761039 h 1798403"/>
                <a:gd name="connsiteX5" fmla="*/ 439 w 12319886"/>
                <a:gd name="connsiteY5" fmla="*/ 15017 h 1798403"/>
                <a:gd name="connsiteX0" fmla="*/ 8034 w 12319446"/>
                <a:gd name="connsiteY0" fmla="*/ 0 h 1805750"/>
                <a:gd name="connsiteX1" fmla="*/ 12318576 w 12319446"/>
                <a:gd name="connsiteY1" fmla="*/ 7346 h 1805750"/>
                <a:gd name="connsiteX2" fmla="*/ 12319446 w 12319446"/>
                <a:gd name="connsiteY2" fmla="*/ 1131877 h 1805750"/>
                <a:gd name="connsiteX3" fmla="*/ 11991310 w 12319446"/>
                <a:gd name="connsiteY3" fmla="*/ 1805750 h 1805750"/>
                <a:gd name="connsiteX4" fmla="*/ 0 w 12319446"/>
                <a:gd name="connsiteY4" fmla="*/ 1768386 h 1805750"/>
                <a:gd name="connsiteX5" fmla="*/ 8034 w 12319446"/>
                <a:gd name="connsiteY5" fmla="*/ 0 h 180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319446" h="1805750">
                  <a:moveTo>
                    <a:pt x="8034" y="0"/>
                  </a:moveTo>
                  <a:lnTo>
                    <a:pt x="12318576" y="7346"/>
                  </a:lnTo>
                  <a:cubicBezTo>
                    <a:pt x="12319632" y="347644"/>
                    <a:pt x="12318390" y="791579"/>
                    <a:pt x="12319446" y="1131877"/>
                  </a:cubicBezTo>
                  <a:lnTo>
                    <a:pt x="11991310" y="1805750"/>
                  </a:lnTo>
                  <a:lnTo>
                    <a:pt x="0" y="1768386"/>
                  </a:lnTo>
                  <a:cubicBezTo>
                    <a:pt x="1524" y="1190623"/>
                    <a:pt x="6510" y="577763"/>
                    <a:pt x="8034" y="0"/>
                  </a:cubicBezTo>
                  <a:close/>
                </a:path>
              </a:pathLst>
            </a:custGeom>
            <a:solidFill>
              <a:srgbClr val="018A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 baseline="-2500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78626" y="388380"/>
              <a:ext cx="47737" cy="653234"/>
            </a:xfrm>
            <a:prstGeom prst="rect">
              <a:avLst/>
            </a:prstGeom>
            <a:solidFill>
              <a:srgbClr val="F7961B"/>
            </a:solidFill>
            <a:ln>
              <a:solidFill>
                <a:srgbClr val="F796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-1215" y="6370951"/>
            <a:ext cx="9145214" cy="4925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24" name="Footer Placeholder 4"/>
          <p:cNvSpPr txBox="1">
            <a:spLocks/>
          </p:cNvSpPr>
          <p:nvPr userDrawn="1"/>
        </p:nvSpPr>
        <p:spPr>
          <a:xfrm>
            <a:off x="6701245" y="6351372"/>
            <a:ext cx="2442755" cy="506628"/>
          </a:xfrm>
          <a:prstGeom prst="rect">
            <a:avLst/>
          </a:prstGeom>
        </p:spPr>
        <p:txBody>
          <a:bodyPr anchor="ctr"/>
          <a:lstStyle>
            <a:defPPr>
              <a:defRPr lang="id-ID"/>
            </a:defPPr>
            <a:lvl1pPr marL="0" algn="ctr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900" dirty="0" err="1">
                <a:solidFill>
                  <a:srgbClr val="018AD2"/>
                </a:solidFill>
                <a:latin typeface="Lytiga Pro Condensed" panose="020B0000040000000004" pitchFamily="34" charset="0"/>
              </a:rPr>
              <a:t>www.undip.ac.id</a:t>
            </a:r>
            <a:endParaRPr lang="id-ID" sz="900" dirty="0">
              <a:solidFill>
                <a:srgbClr val="018AD2"/>
              </a:solidFill>
              <a:latin typeface="Lytiga Pro Condensed" panose="020B0000040000000004" pitchFamily="34" charset="0"/>
            </a:endParaRPr>
          </a:p>
        </p:txBody>
      </p:sp>
      <p:sp>
        <p:nvSpPr>
          <p:cNvPr id="25" name="Footer Placeholder 4"/>
          <p:cNvSpPr txBox="1">
            <a:spLocks/>
          </p:cNvSpPr>
          <p:nvPr userDrawn="1"/>
        </p:nvSpPr>
        <p:spPr>
          <a:xfrm>
            <a:off x="480060" y="6351374"/>
            <a:ext cx="2606039" cy="506626"/>
          </a:xfrm>
          <a:prstGeom prst="rect">
            <a:avLst/>
          </a:prstGeom>
        </p:spPr>
        <p:txBody>
          <a:bodyPr anchor="ctr"/>
          <a:lstStyle>
            <a:defPPr>
              <a:defRPr lang="id-ID"/>
            </a:defPPr>
            <a:lvl1pPr marL="0" algn="ctr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900" dirty="0">
                <a:solidFill>
                  <a:srgbClr val="018AD2"/>
                </a:solidFill>
                <a:latin typeface="Lytiga Pro Condensed" panose="020B0000040000000004" pitchFamily="34" charset="0"/>
              </a:rPr>
              <a:t>Diponegoro </a:t>
            </a:r>
            <a:r>
              <a:rPr lang="id-ID" sz="900" dirty="0" err="1">
                <a:solidFill>
                  <a:srgbClr val="018AD2"/>
                </a:solidFill>
                <a:latin typeface="Lytiga Pro Condensed" panose="020B0000040000000004" pitchFamily="34" charset="0"/>
              </a:rPr>
              <a:t>University</a:t>
            </a:r>
            <a:endParaRPr lang="id-ID" sz="900" dirty="0">
              <a:solidFill>
                <a:srgbClr val="018AD2"/>
              </a:solidFill>
              <a:latin typeface="Lytiga Pro Condensed" panose="020B0000040000000004" pitchFamily="34" charset="0"/>
            </a:endParaRP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18725" y="1723850"/>
            <a:ext cx="7517293" cy="3873674"/>
          </a:xfrm>
        </p:spPr>
        <p:txBody>
          <a:bodyPr numCol="3" spcCol="360000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750"/>
              </a:spcAft>
              <a:buClrTx/>
              <a:buSzTx/>
              <a:buFont typeface="Arial" panose="020B0604020202020204" pitchFamily="34" charset="0"/>
              <a:buNone/>
              <a:tabLst/>
              <a:defRPr sz="1200" baseline="0">
                <a:solidFill>
                  <a:schemeClr val="bg2">
                    <a:lumMod val="25000"/>
                  </a:schemeClr>
                </a:solidFill>
                <a:latin typeface="Lytiga Pro Condensed" panose="020B0000040000000004" pitchFamily="34" charset="0"/>
              </a:defRPr>
            </a:lvl1pPr>
          </a:lstStyle>
          <a:p>
            <a:r>
              <a:rPr lang="id-ID" dirty="0"/>
              <a:t>Berisi penjelasan umum</a:t>
            </a:r>
          </a:p>
        </p:txBody>
      </p:sp>
    </p:spTree>
    <p:extLst>
      <p:ext uri="{BB962C8B-B14F-4D97-AF65-F5344CB8AC3E}">
        <p14:creationId xmlns:p14="http://schemas.microsoft.com/office/powerpoint/2010/main" val="2653542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16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Um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-1215" y="6370951"/>
            <a:ext cx="9145214" cy="4925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6" name="Footer Placeholder 4"/>
          <p:cNvSpPr txBox="1">
            <a:spLocks/>
          </p:cNvSpPr>
          <p:nvPr userDrawn="1"/>
        </p:nvSpPr>
        <p:spPr>
          <a:xfrm>
            <a:off x="6701245" y="6351372"/>
            <a:ext cx="2442755" cy="506628"/>
          </a:xfrm>
          <a:prstGeom prst="rect">
            <a:avLst/>
          </a:prstGeom>
        </p:spPr>
        <p:txBody>
          <a:bodyPr anchor="ctr"/>
          <a:lstStyle>
            <a:defPPr>
              <a:defRPr lang="id-ID"/>
            </a:defPPr>
            <a:lvl1pPr marL="0" algn="ctr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900" dirty="0" err="1">
                <a:solidFill>
                  <a:srgbClr val="018AD2"/>
                </a:solidFill>
                <a:latin typeface="Lytiga Pro Condensed" panose="020B0000040000000004" pitchFamily="34" charset="0"/>
              </a:rPr>
              <a:t>www.undip.ac.id</a:t>
            </a:r>
            <a:endParaRPr lang="id-ID" sz="900" dirty="0">
              <a:solidFill>
                <a:srgbClr val="018AD2"/>
              </a:solidFill>
              <a:latin typeface="Lytiga Pro Condensed" panose="020B0000040000000004" pitchFamily="34" charset="0"/>
            </a:endParaRPr>
          </a:p>
        </p:txBody>
      </p:sp>
      <p:sp>
        <p:nvSpPr>
          <p:cNvPr id="17" name="Footer Placeholder 4"/>
          <p:cNvSpPr txBox="1">
            <a:spLocks/>
          </p:cNvSpPr>
          <p:nvPr userDrawn="1"/>
        </p:nvSpPr>
        <p:spPr>
          <a:xfrm>
            <a:off x="480060" y="6351374"/>
            <a:ext cx="2606039" cy="506626"/>
          </a:xfrm>
          <a:prstGeom prst="rect">
            <a:avLst/>
          </a:prstGeom>
        </p:spPr>
        <p:txBody>
          <a:bodyPr anchor="ctr"/>
          <a:lstStyle>
            <a:defPPr>
              <a:defRPr lang="id-ID"/>
            </a:defPPr>
            <a:lvl1pPr marL="0" algn="ctr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900" dirty="0">
                <a:solidFill>
                  <a:srgbClr val="018AD2"/>
                </a:solidFill>
                <a:latin typeface="Lytiga Pro Condensed" panose="020B0000040000000004" pitchFamily="34" charset="0"/>
              </a:rPr>
              <a:t>Diponegoro </a:t>
            </a:r>
            <a:r>
              <a:rPr lang="id-ID" sz="900" dirty="0" err="1">
                <a:solidFill>
                  <a:srgbClr val="018AD2"/>
                </a:solidFill>
                <a:latin typeface="Lytiga Pro Condensed" panose="020B0000040000000004" pitchFamily="34" charset="0"/>
              </a:rPr>
              <a:t>University</a:t>
            </a:r>
            <a:endParaRPr lang="id-ID" sz="900" dirty="0">
              <a:solidFill>
                <a:srgbClr val="018AD2"/>
              </a:solidFill>
              <a:latin typeface="Lytiga Pro Condensed" panose="020B0000040000000004" pitchFamily="34" charset="0"/>
            </a:endParaRPr>
          </a:p>
        </p:txBody>
      </p:sp>
      <p:grpSp>
        <p:nvGrpSpPr>
          <p:cNvPr id="19" name="Group 18"/>
          <p:cNvGrpSpPr/>
          <p:nvPr userDrawn="1"/>
        </p:nvGrpSpPr>
        <p:grpSpPr>
          <a:xfrm flipV="1">
            <a:off x="-1215" y="-7140"/>
            <a:ext cx="9145215" cy="641997"/>
            <a:chOff x="578459" y="368775"/>
            <a:chExt cx="1260658" cy="675588"/>
          </a:xfrm>
        </p:grpSpPr>
        <p:sp>
          <p:nvSpPr>
            <p:cNvPr id="20" name="Rectangle 10"/>
            <p:cNvSpPr/>
            <p:nvPr userDrawn="1"/>
          </p:nvSpPr>
          <p:spPr>
            <a:xfrm flipV="1">
              <a:off x="578459" y="368775"/>
              <a:ext cx="1260658" cy="675588"/>
            </a:xfrm>
            <a:custGeom>
              <a:avLst/>
              <a:gdLst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2224216 h 2224216"/>
                <a:gd name="connsiteX3" fmla="*/ 0 w 12192000"/>
                <a:gd name="connsiteY3" fmla="*/ 2224216 h 2224216"/>
                <a:gd name="connsiteX4" fmla="*/ 0 w 12192000"/>
                <a:gd name="connsiteY4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0 w 12192000"/>
                <a:gd name="connsiteY4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8143103 w 12192000"/>
                <a:gd name="connsiteY4" fmla="*/ 1705232 h 2224216"/>
                <a:gd name="connsiteX5" fmla="*/ 0 w 12192000"/>
                <a:gd name="connsiteY5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8143103 w 12192000"/>
                <a:gd name="connsiteY4" fmla="*/ 2026507 h 2224216"/>
                <a:gd name="connsiteX5" fmla="*/ 0 w 12192000"/>
                <a:gd name="connsiteY5" fmla="*/ 0 h 2224216"/>
                <a:gd name="connsiteX0" fmla="*/ 0 w 12192000"/>
                <a:gd name="connsiteY0" fmla="*/ 0 h 2224216"/>
                <a:gd name="connsiteX1" fmla="*/ 12192000 w 12192000"/>
                <a:gd name="connsiteY1" fmla="*/ 0 h 2224216"/>
                <a:gd name="connsiteX2" fmla="*/ 12192000 w 12192000"/>
                <a:gd name="connsiteY2" fmla="*/ 1470454 h 2224216"/>
                <a:gd name="connsiteX3" fmla="*/ 0 w 12192000"/>
                <a:gd name="connsiteY3" fmla="*/ 2224216 h 2224216"/>
                <a:gd name="connsiteX4" fmla="*/ 1606379 w 12192000"/>
                <a:gd name="connsiteY4" fmla="*/ 1804086 h 2224216"/>
                <a:gd name="connsiteX5" fmla="*/ 0 w 12192000"/>
                <a:gd name="connsiteY5" fmla="*/ 0 h 2224216"/>
                <a:gd name="connsiteX0" fmla="*/ 37070 w 12229070"/>
                <a:gd name="connsiteY0" fmla="*/ 0 h 2224216"/>
                <a:gd name="connsiteX1" fmla="*/ 12229070 w 12229070"/>
                <a:gd name="connsiteY1" fmla="*/ 0 h 2224216"/>
                <a:gd name="connsiteX2" fmla="*/ 12229070 w 12229070"/>
                <a:gd name="connsiteY2" fmla="*/ 1470454 h 2224216"/>
                <a:gd name="connsiteX3" fmla="*/ 37070 w 12229070"/>
                <a:gd name="connsiteY3" fmla="*/ 2224216 h 2224216"/>
                <a:gd name="connsiteX4" fmla="*/ 0 w 12229070"/>
                <a:gd name="connsiteY4" fmla="*/ 1272745 h 2224216"/>
                <a:gd name="connsiteX5" fmla="*/ 37070 w 12229070"/>
                <a:gd name="connsiteY5" fmla="*/ 0 h 2224216"/>
                <a:gd name="connsiteX0" fmla="*/ 37070 w 12229070"/>
                <a:gd name="connsiteY0" fmla="*/ 0 h 2001795"/>
                <a:gd name="connsiteX1" fmla="*/ 12229070 w 12229070"/>
                <a:gd name="connsiteY1" fmla="*/ 0 h 2001795"/>
                <a:gd name="connsiteX2" fmla="*/ 12229070 w 12229070"/>
                <a:gd name="connsiteY2" fmla="*/ 1470454 h 2001795"/>
                <a:gd name="connsiteX3" fmla="*/ 9514703 w 12229070"/>
                <a:gd name="connsiteY3" fmla="*/ 2001795 h 2001795"/>
                <a:gd name="connsiteX4" fmla="*/ 0 w 12229070"/>
                <a:gd name="connsiteY4" fmla="*/ 1272745 h 2001795"/>
                <a:gd name="connsiteX5" fmla="*/ 37070 w 12229070"/>
                <a:gd name="connsiteY5" fmla="*/ 0 h 2001795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92000 w 12192000"/>
                <a:gd name="connsiteY2" fmla="*/ 1470454 h 2038864"/>
                <a:gd name="connsiteX3" fmla="*/ 9477633 w 12192000"/>
                <a:gd name="connsiteY3" fmla="*/ 2001795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92000 w 12192000"/>
                <a:gd name="connsiteY2" fmla="*/ 1470454 h 2038864"/>
                <a:gd name="connsiteX3" fmla="*/ 9601200 w 12192000"/>
                <a:gd name="connsiteY3" fmla="*/ 2014151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9601200 w 12204356"/>
                <a:gd name="connsiteY3" fmla="*/ 2014151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10663881 w 12204356"/>
                <a:gd name="connsiteY3" fmla="*/ 1940011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10676238 w 12204356"/>
                <a:gd name="connsiteY3" fmla="*/ 2001794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204356"/>
                <a:gd name="connsiteY0" fmla="*/ 0 h 2038864"/>
                <a:gd name="connsiteX1" fmla="*/ 12192000 w 12204356"/>
                <a:gd name="connsiteY1" fmla="*/ 0 h 2038864"/>
                <a:gd name="connsiteX2" fmla="*/ 12204356 w 12204356"/>
                <a:gd name="connsiteY2" fmla="*/ 1099751 h 2038864"/>
                <a:gd name="connsiteX3" fmla="*/ 10688594 w 12204356"/>
                <a:gd name="connsiteY3" fmla="*/ 2026508 h 2038864"/>
                <a:gd name="connsiteX4" fmla="*/ 0 w 12204356"/>
                <a:gd name="connsiteY4" fmla="*/ 2038864 h 2038864"/>
                <a:gd name="connsiteX5" fmla="*/ 0 w 12204356"/>
                <a:gd name="connsiteY5" fmla="*/ 0 h 2038864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09747 w 12192000"/>
                <a:gd name="connsiteY2" fmla="*/ 1742516 h 2038864"/>
                <a:gd name="connsiteX3" fmla="*/ 10688594 w 12192000"/>
                <a:gd name="connsiteY3" fmla="*/ 2026508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192000"/>
                <a:gd name="connsiteY0" fmla="*/ 0 h 2038864"/>
                <a:gd name="connsiteX1" fmla="*/ 12192000 w 12192000"/>
                <a:gd name="connsiteY1" fmla="*/ 0 h 2038864"/>
                <a:gd name="connsiteX2" fmla="*/ 12109747 w 12192000"/>
                <a:gd name="connsiteY2" fmla="*/ 1742516 h 2038864"/>
                <a:gd name="connsiteX3" fmla="*/ 11398152 w 12192000"/>
                <a:gd name="connsiteY3" fmla="*/ 2026508 h 2038864"/>
                <a:gd name="connsiteX4" fmla="*/ 0 w 12192000"/>
                <a:gd name="connsiteY4" fmla="*/ 2038864 h 2038864"/>
                <a:gd name="connsiteX5" fmla="*/ 0 w 12192000"/>
                <a:gd name="connsiteY5" fmla="*/ 0 h 2038864"/>
                <a:gd name="connsiteX0" fmla="*/ 0 w 12232347"/>
                <a:gd name="connsiteY0" fmla="*/ 0 h 2038864"/>
                <a:gd name="connsiteX1" fmla="*/ 12192000 w 12232347"/>
                <a:gd name="connsiteY1" fmla="*/ 0 h 2038864"/>
                <a:gd name="connsiteX2" fmla="*/ 12232347 w 12232347"/>
                <a:gd name="connsiteY2" fmla="*/ 1725161 h 2038864"/>
                <a:gd name="connsiteX3" fmla="*/ 11398152 w 12232347"/>
                <a:gd name="connsiteY3" fmla="*/ 2026508 h 2038864"/>
                <a:gd name="connsiteX4" fmla="*/ 0 w 12232347"/>
                <a:gd name="connsiteY4" fmla="*/ 2038864 h 2038864"/>
                <a:gd name="connsiteX5" fmla="*/ 0 w 12232347"/>
                <a:gd name="connsiteY5" fmla="*/ 0 h 2038864"/>
                <a:gd name="connsiteX0" fmla="*/ 0 w 12232347"/>
                <a:gd name="connsiteY0" fmla="*/ 0 h 2038864"/>
                <a:gd name="connsiteX1" fmla="*/ 12192000 w 12232347"/>
                <a:gd name="connsiteY1" fmla="*/ 0 h 2038864"/>
                <a:gd name="connsiteX2" fmla="*/ 12232347 w 12232347"/>
                <a:gd name="connsiteY2" fmla="*/ 1725161 h 2038864"/>
                <a:gd name="connsiteX3" fmla="*/ 11001666 w 12232347"/>
                <a:gd name="connsiteY3" fmla="*/ 2026508 h 2038864"/>
                <a:gd name="connsiteX4" fmla="*/ 0 w 12232347"/>
                <a:gd name="connsiteY4" fmla="*/ 2038864 h 2038864"/>
                <a:gd name="connsiteX5" fmla="*/ 0 w 12232347"/>
                <a:gd name="connsiteY5" fmla="*/ 0 h 2038864"/>
                <a:gd name="connsiteX0" fmla="*/ 0 w 12232347"/>
                <a:gd name="connsiteY0" fmla="*/ 0 h 2038864"/>
                <a:gd name="connsiteX1" fmla="*/ 12192000 w 12232347"/>
                <a:gd name="connsiteY1" fmla="*/ 0 h 2038864"/>
                <a:gd name="connsiteX2" fmla="*/ 12232347 w 12232347"/>
                <a:gd name="connsiteY2" fmla="*/ 1725161 h 2038864"/>
                <a:gd name="connsiteX3" fmla="*/ 11001666 w 12232347"/>
                <a:gd name="connsiteY3" fmla="*/ 2026508 h 2038864"/>
                <a:gd name="connsiteX4" fmla="*/ 0 w 12232347"/>
                <a:gd name="connsiteY4" fmla="*/ 2038864 h 2038864"/>
                <a:gd name="connsiteX5" fmla="*/ 0 w 12232347"/>
                <a:gd name="connsiteY5" fmla="*/ 0 h 2038864"/>
                <a:gd name="connsiteX0" fmla="*/ 0 w 12311642"/>
                <a:gd name="connsiteY0" fmla="*/ 0 h 2038864"/>
                <a:gd name="connsiteX1" fmla="*/ 12192000 w 12311642"/>
                <a:gd name="connsiteY1" fmla="*/ 0 h 2038864"/>
                <a:gd name="connsiteX2" fmla="*/ 12311642 w 12311642"/>
                <a:gd name="connsiteY2" fmla="*/ 1633788 h 2038864"/>
                <a:gd name="connsiteX3" fmla="*/ 11001666 w 12311642"/>
                <a:gd name="connsiteY3" fmla="*/ 2026508 h 2038864"/>
                <a:gd name="connsiteX4" fmla="*/ 0 w 12311642"/>
                <a:gd name="connsiteY4" fmla="*/ 2038864 h 2038864"/>
                <a:gd name="connsiteX5" fmla="*/ 0 w 12311642"/>
                <a:gd name="connsiteY5" fmla="*/ 0 h 2038864"/>
                <a:gd name="connsiteX0" fmla="*/ 0 w 12350596"/>
                <a:gd name="connsiteY0" fmla="*/ 0 h 2038864"/>
                <a:gd name="connsiteX1" fmla="*/ 12350596 w 12350596"/>
                <a:gd name="connsiteY1" fmla="*/ 22845 h 2038864"/>
                <a:gd name="connsiteX2" fmla="*/ 12311642 w 12350596"/>
                <a:gd name="connsiteY2" fmla="*/ 1633788 h 2038864"/>
                <a:gd name="connsiteX3" fmla="*/ 11001666 w 12350596"/>
                <a:gd name="connsiteY3" fmla="*/ 2026508 h 2038864"/>
                <a:gd name="connsiteX4" fmla="*/ 0 w 12350596"/>
                <a:gd name="connsiteY4" fmla="*/ 2038864 h 2038864"/>
                <a:gd name="connsiteX5" fmla="*/ 0 w 12350596"/>
                <a:gd name="connsiteY5" fmla="*/ 0 h 2038864"/>
                <a:gd name="connsiteX0" fmla="*/ 0 w 12337394"/>
                <a:gd name="connsiteY0" fmla="*/ 76589 h 2115453"/>
                <a:gd name="connsiteX1" fmla="*/ 12337394 w 12337394"/>
                <a:gd name="connsiteY1" fmla="*/ 0 h 2115453"/>
                <a:gd name="connsiteX2" fmla="*/ 12311642 w 12337394"/>
                <a:gd name="connsiteY2" fmla="*/ 1710377 h 2115453"/>
                <a:gd name="connsiteX3" fmla="*/ 11001666 w 12337394"/>
                <a:gd name="connsiteY3" fmla="*/ 2103097 h 2115453"/>
                <a:gd name="connsiteX4" fmla="*/ 0 w 12337394"/>
                <a:gd name="connsiteY4" fmla="*/ 2115453 h 2115453"/>
                <a:gd name="connsiteX5" fmla="*/ 0 w 12337394"/>
                <a:gd name="connsiteY5" fmla="*/ 76589 h 2115453"/>
                <a:gd name="connsiteX0" fmla="*/ 0 w 12351249"/>
                <a:gd name="connsiteY0" fmla="*/ 76589 h 2115453"/>
                <a:gd name="connsiteX1" fmla="*/ 12337394 w 12351249"/>
                <a:gd name="connsiteY1" fmla="*/ 0 h 2115453"/>
                <a:gd name="connsiteX2" fmla="*/ 12351249 w 12351249"/>
                <a:gd name="connsiteY2" fmla="*/ 1660659 h 2115453"/>
                <a:gd name="connsiteX3" fmla="*/ 11001666 w 12351249"/>
                <a:gd name="connsiteY3" fmla="*/ 2103097 h 2115453"/>
                <a:gd name="connsiteX4" fmla="*/ 0 w 12351249"/>
                <a:gd name="connsiteY4" fmla="*/ 2115453 h 2115453"/>
                <a:gd name="connsiteX5" fmla="*/ 0 w 12351249"/>
                <a:gd name="connsiteY5" fmla="*/ 76589 h 2115453"/>
                <a:gd name="connsiteX0" fmla="*/ 0 w 12351249"/>
                <a:gd name="connsiteY0" fmla="*/ 76589 h 2115453"/>
                <a:gd name="connsiteX1" fmla="*/ 12337394 w 12351249"/>
                <a:gd name="connsiteY1" fmla="*/ 0 h 2115453"/>
                <a:gd name="connsiteX2" fmla="*/ 12351249 w 12351249"/>
                <a:gd name="connsiteY2" fmla="*/ 1660659 h 2115453"/>
                <a:gd name="connsiteX3" fmla="*/ 11806999 w 12351249"/>
                <a:gd name="connsiteY3" fmla="*/ 2053384 h 2115453"/>
                <a:gd name="connsiteX4" fmla="*/ 0 w 12351249"/>
                <a:gd name="connsiteY4" fmla="*/ 2115453 h 2115453"/>
                <a:gd name="connsiteX5" fmla="*/ 0 w 12351249"/>
                <a:gd name="connsiteY5" fmla="*/ 76589 h 2115453"/>
                <a:gd name="connsiteX0" fmla="*/ 0 w 12364451"/>
                <a:gd name="connsiteY0" fmla="*/ 76589 h 2115453"/>
                <a:gd name="connsiteX1" fmla="*/ 12337394 w 12364451"/>
                <a:gd name="connsiteY1" fmla="*/ 0 h 2115453"/>
                <a:gd name="connsiteX2" fmla="*/ 12364451 w 12364451"/>
                <a:gd name="connsiteY2" fmla="*/ 1362352 h 2115453"/>
                <a:gd name="connsiteX3" fmla="*/ 11806999 w 12364451"/>
                <a:gd name="connsiteY3" fmla="*/ 2053384 h 2115453"/>
                <a:gd name="connsiteX4" fmla="*/ 0 w 12364451"/>
                <a:gd name="connsiteY4" fmla="*/ 2115453 h 2115453"/>
                <a:gd name="connsiteX5" fmla="*/ 0 w 12364451"/>
                <a:gd name="connsiteY5" fmla="*/ 76589 h 2115453"/>
                <a:gd name="connsiteX0" fmla="*/ 0 w 12364451"/>
                <a:gd name="connsiteY0" fmla="*/ 76589 h 2115453"/>
                <a:gd name="connsiteX1" fmla="*/ 12337394 w 12364451"/>
                <a:gd name="connsiteY1" fmla="*/ 0 h 2115453"/>
                <a:gd name="connsiteX2" fmla="*/ 12364451 w 12364451"/>
                <a:gd name="connsiteY2" fmla="*/ 1362352 h 2115453"/>
                <a:gd name="connsiteX3" fmla="*/ 12084244 w 12364451"/>
                <a:gd name="connsiteY3" fmla="*/ 2103099 h 2115453"/>
                <a:gd name="connsiteX4" fmla="*/ 0 w 12364451"/>
                <a:gd name="connsiteY4" fmla="*/ 2115453 h 2115453"/>
                <a:gd name="connsiteX5" fmla="*/ 0 w 12364451"/>
                <a:gd name="connsiteY5" fmla="*/ 76589 h 2115453"/>
                <a:gd name="connsiteX0" fmla="*/ 0 w 12364451"/>
                <a:gd name="connsiteY0" fmla="*/ 0 h 2038864"/>
                <a:gd name="connsiteX1" fmla="*/ 12350597 w 12364451"/>
                <a:gd name="connsiteY1" fmla="*/ 22848 h 2038864"/>
                <a:gd name="connsiteX2" fmla="*/ 12364451 w 12364451"/>
                <a:gd name="connsiteY2" fmla="*/ 1285763 h 2038864"/>
                <a:gd name="connsiteX3" fmla="*/ 12084244 w 12364451"/>
                <a:gd name="connsiteY3" fmla="*/ 2026510 h 2038864"/>
                <a:gd name="connsiteX4" fmla="*/ 0 w 12364451"/>
                <a:gd name="connsiteY4" fmla="*/ 2038864 h 2038864"/>
                <a:gd name="connsiteX5" fmla="*/ 0 w 12364451"/>
                <a:gd name="connsiteY5" fmla="*/ 0 h 2038864"/>
                <a:gd name="connsiteX0" fmla="*/ 0 w 12364451"/>
                <a:gd name="connsiteY0" fmla="*/ 0 h 2038864"/>
                <a:gd name="connsiteX1" fmla="*/ 12350597 w 12364451"/>
                <a:gd name="connsiteY1" fmla="*/ 22848 h 2038864"/>
                <a:gd name="connsiteX2" fmla="*/ 12364451 w 12364451"/>
                <a:gd name="connsiteY2" fmla="*/ 1285763 h 2038864"/>
                <a:gd name="connsiteX3" fmla="*/ 12084244 w 12364451"/>
                <a:gd name="connsiteY3" fmla="*/ 2026510 h 2038864"/>
                <a:gd name="connsiteX4" fmla="*/ 0 w 12364451"/>
                <a:gd name="connsiteY4" fmla="*/ 2038864 h 2038864"/>
                <a:gd name="connsiteX5" fmla="*/ 0 w 12364451"/>
                <a:gd name="connsiteY5" fmla="*/ 0 h 2038864"/>
                <a:gd name="connsiteX0" fmla="*/ 0 w 12364451"/>
                <a:gd name="connsiteY0" fmla="*/ 0 h 2076228"/>
                <a:gd name="connsiteX1" fmla="*/ 12350597 w 12364451"/>
                <a:gd name="connsiteY1" fmla="*/ 22848 h 2076228"/>
                <a:gd name="connsiteX2" fmla="*/ 12364451 w 12364451"/>
                <a:gd name="connsiteY2" fmla="*/ 1285763 h 2076228"/>
                <a:gd name="connsiteX3" fmla="*/ 12005031 w 12364451"/>
                <a:gd name="connsiteY3" fmla="*/ 2076228 h 2076228"/>
                <a:gd name="connsiteX4" fmla="*/ 0 w 12364451"/>
                <a:gd name="connsiteY4" fmla="*/ 2038864 h 2076228"/>
                <a:gd name="connsiteX5" fmla="*/ 0 w 12364451"/>
                <a:gd name="connsiteY5" fmla="*/ 0 h 2076228"/>
                <a:gd name="connsiteX0" fmla="*/ 0 w 12350597"/>
                <a:gd name="connsiteY0" fmla="*/ 0 h 2076228"/>
                <a:gd name="connsiteX1" fmla="*/ 12350597 w 12350597"/>
                <a:gd name="connsiteY1" fmla="*/ 22848 h 2076228"/>
                <a:gd name="connsiteX2" fmla="*/ 12332400 w 12350597"/>
                <a:gd name="connsiteY2" fmla="*/ 1285764 h 2076228"/>
                <a:gd name="connsiteX3" fmla="*/ 12005031 w 12350597"/>
                <a:gd name="connsiteY3" fmla="*/ 2076228 h 2076228"/>
                <a:gd name="connsiteX4" fmla="*/ 0 w 12350597"/>
                <a:gd name="connsiteY4" fmla="*/ 2038864 h 2076228"/>
                <a:gd name="connsiteX5" fmla="*/ 0 w 12350597"/>
                <a:gd name="connsiteY5" fmla="*/ 0 h 2076228"/>
                <a:gd name="connsiteX0" fmla="*/ 0 w 12332400"/>
                <a:gd name="connsiteY0" fmla="*/ 0 h 2076228"/>
                <a:gd name="connsiteX1" fmla="*/ 12222391 w 12332400"/>
                <a:gd name="connsiteY1" fmla="*/ 370753 h 2076228"/>
                <a:gd name="connsiteX2" fmla="*/ 12332400 w 12332400"/>
                <a:gd name="connsiteY2" fmla="*/ 1285764 h 2076228"/>
                <a:gd name="connsiteX3" fmla="*/ 12005031 w 12332400"/>
                <a:gd name="connsiteY3" fmla="*/ 2076228 h 2076228"/>
                <a:gd name="connsiteX4" fmla="*/ 0 w 12332400"/>
                <a:gd name="connsiteY4" fmla="*/ 2038864 h 2076228"/>
                <a:gd name="connsiteX5" fmla="*/ 0 w 12332400"/>
                <a:gd name="connsiteY5" fmla="*/ 0 h 2076228"/>
                <a:gd name="connsiteX0" fmla="*/ 0 w 12350597"/>
                <a:gd name="connsiteY0" fmla="*/ 0 h 2076228"/>
                <a:gd name="connsiteX1" fmla="*/ 12350597 w 12350597"/>
                <a:gd name="connsiteY1" fmla="*/ 279996 h 2076228"/>
                <a:gd name="connsiteX2" fmla="*/ 12332400 w 12350597"/>
                <a:gd name="connsiteY2" fmla="*/ 1285764 h 2076228"/>
                <a:gd name="connsiteX3" fmla="*/ 12005031 w 12350597"/>
                <a:gd name="connsiteY3" fmla="*/ 2076228 h 2076228"/>
                <a:gd name="connsiteX4" fmla="*/ 0 w 12350597"/>
                <a:gd name="connsiteY4" fmla="*/ 2038864 h 2076228"/>
                <a:gd name="connsiteX5" fmla="*/ 0 w 12350597"/>
                <a:gd name="connsiteY5" fmla="*/ 0 h 2076228"/>
                <a:gd name="connsiteX0" fmla="*/ 0 w 12350597"/>
                <a:gd name="connsiteY0" fmla="*/ 0 h 2076228"/>
                <a:gd name="connsiteX1" fmla="*/ 12350597 w 12350597"/>
                <a:gd name="connsiteY1" fmla="*/ 279996 h 2076228"/>
                <a:gd name="connsiteX2" fmla="*/ 12332400 w 12350597"/>
                <a:gd name="connsiteY2" fmla="*/ 1285764 h 2076228"/>
                <a:gd name="connsiteX3" fmla="*/ 12005031 w 12350597"/>
                <a:gd name="connsiteY3" fmla="*/ 2076228 h 2076228"/>
                <a:gd name="connsiteX4" fmla="*/ 0 w 12350597"/>
                <a:gd name="connsiteY4" fmla="*/ 2038864 h 2076228"/>
                <a:gd name="connsiteX5" fmla="*/ 0 w 12350597"/>
                <a:gd name="connsiteY5" fmla="*/ 0 h 2076228"/>
                <a:gd name="connsiteX0" fmla="*/ 0 w 12332400"/>
                <a:gd name="connsiteY0" fmla="*/ 0 h 2076228"/>
                <a:gd name="connsiteX1" fmla="*/ 12254443 w 12332400"/>
                <a:gd name="connsiteY1" fmla="*/ 401006 h 2076228"/>
                <a:gd name="connsiteX2" fmla="*/ 12332400 w 12332400"/>
                <a:gd name="connsiteY2" fmla="*/ 1285764 h 2076228"/>
                <a:gd name="connsiteX3" fmla="*/ 12005031 w 12332400"/>
                <a:gd name="connsiteY3" fmla="*/ 2076228 h 2076228"/>
                <a:gd name="connsiteX4" fmla="*/ 0 w 12332400"/>
                <a:gd name="connsiteY4" fmla="*/ 2038864 h 2076228"/>
                <a:gd name="connsiteX5" fmla="*/ 0 w 12332400"/>
                <a:gd name="connsiteY5" fmla="*/ 0 h 2076228"/>
                <a:gd name="connsiteX0" fmla="*/ 0 w 12334572"/>
                <a:gd name="connsiteY0" fmla="*/ 0 h 2076228"/>
                <a:gd name="connsiteX1" fmla="*/ 12334572 w 12334572"/>
                <a:gd name="connsiteY1" fmla="*/ 264871 h 2076228"/>
                <a:gd name="connsiteX2" fmla="*/ 12332400 w 12334572"/>
                <a:gd name="connsiteY2" fmla="*/ 1285764 h 2076228"/>
                <a:gd name="connsiteX3" fmla="*/ 12005031 w 12334572"/>
                <a:gd name="connsiteY3" fmla="*/ 2076228 h 2076228"/>
                <a:gd name="connsiteX4" fmla="*/ 0 w 12334572"/>
                <a:gd name="connsiteY4" fmla="*/ 2038864 h 2076228"/>
                <a:gd name="connsiteX5" fmla="*/ 0 w 12334572"/>
                <a:gd name="connsiteY5" fmla="*/ 0 h 2076228"/>
                <a:gd name="connsiteX0" fmla="*/ 0 w 12337741"/>
                <a:gd name="connsiteY0" fmla="*/ 0 h 2076228"/>
                <a:gd name="connsiteX1" fmla="*/ 12334572 w 12337741"/>
                <a:gd name="connsiteY1" fmla="*/ 264871 h 2076228"/>
                <a:gd name="connsiteX2" fmla="*/ 12337741 w 12337741"/>
                <a:gd name="connsiteY2" fmla="*/ 1285764 h 2076228"/>
                <a:gd name="connsiteX3" fmla="*/ 12005031 w 12337741"/>
                <a:gd name="connsiteY3" fmla="*/ 2076228 h 2076228"/>
                <a:gd name="connsiteX4" fmla="*/ 0 w 12337741"/>
                <a:gd name="connsiteY4" fmla="*/ 2038864 h 2076228"/>
                <a:gd name="connsiteX5" fmla="*/ 0 w 12337741"/>
                <a:gd name="connsiteY5" fmla="*/ 0 h 2076228"/>
                <a:gd name="connsiteX0" fmla="*/ 0 w 12350650"/>
                <a:gd name="connsiteY0" fmla="*/ 0 h 2076228"/>
                <a:gd name="connsiteX1" fmla="*/ 12350597 w 12350650"/>
                <a:gd name="connsiteY1" fmla="*/ 264871 h 2076228"/>
                <a:gd name="connsiteX2" fmla="*/ 12337741 w 12350650"/>
                <a:gd name="connsiteY2" fmla="*/ 1285764 h 2076228"/>
                <a:gd name="connsiteX3" fmla="*/ 12005031 w 12350650"/>
                <a:gd name="connsiteY3" fmla="*/ 2076228 h 2076228"/>
                <a:gd name="connsiteX4" fmla="*/ 0 w 12350650"/>
                <a:gd name="connsiteY4" fmla="*/ 2038864 h 2076228"/>
                <a:gd name="connsiteX5" fmla="*/ 0 w 12350650"/>
                <a:gd name="connsiteY5" fmla="*/ 0 h 2076228"/>
                <a:gd name="connsiteX0" fmla="*/ 0 w 12337741"/>
                <a:gd name="connsiteY0" fmla="*/ 0 h 2076228"/>
                <a:gd name="connsiteX1" fmla="*/ 12259097 w 12337741"/>
                <a:gd name="connsiteY1" fmla="*/ 290779 h 2076228"/>
                <a:gd name="connsiteX2" fmla="*/ 12337741 w 12337741"/>
                <a:gd name="connsiteY2" fmla="*/ 1285764 h 2076228"/>
                <a:gd name="connsiteX3" fmla="*/ 12005031 w 12337741"/>
                <a:gd name="connsiteY3" fmla="*/ 2076228 h 2076228"/>
                <a:gd name="connsiteX4" fmla="*/ 0 w 12337741"/>
                <a:gd name="connsiteY4" fmla="*/ 2038864 h 2076228"/>
                <a:gd name="connsiteX5" fmla="*/ 0 w 12337741"/>
                <a:gd name="connsiteY5" fmla="*/ 0 h 2076228"/>
                <a:gd name="connsiteX0" fmla="*/ 0 w 12337741"/>
                <a:gd name="connsiteY0" fmla="*/ 0 h 2076228"/>
                <a:gd name="connsiteX1" fmla="*/ 12332297 w 12337741"/>
                <a:gd name="connsiteY1" fmla="*/ 290779 h 2076228"/>
                <a:gd name="connsiteX2" fmla="*/ 12337741 w 12337741"/>
                <a:gd name="connsiteY2" fmla="*/ 1285764 h 2076228"/>
                <a:gd name="connsiteX3" fmla="*/ 12005031 w 12337741"/>
                <a:gd name="connsiteY3" fmla="*/ 2076228 h 2076228"/>
                <a:gd name="connsiteX4" fmla="*/ 0 w 12337741"/>
                <a:gd name="connsiteY4" fmla="*/ 2038864 h 2076228"/>
                <a:gd name="connsiteX5" fmla="*/ 0 w 12337741"/>
                <a:gd name="connsiteY5" fmla="*/ 0 h 2076228"/>
                <a:gd name="connsiteX0" fmla="*/ 0 w 12332338"/>
                <a:gd name="connsiteY0" fmla="*/ 0 h 2076228"/>
                <a:gd name="connsiteX1" fmla="*/ 12332297 w 12332338"/>
                <a:gd name="connsiteY1" fmla="*/ 290779 h 2076228"/>
                <a:gd name="connsiteX2" fmla="*/ 12314867 w 12332338"/>
                <a:gd name="connsiteY2" fmla="*/ 1402355 h 2076228"/>
                <a:gd name="connsiteX3" fmla="*/ 12005031 w 12332338"/>
                <a:gd name="connsiteY3" fmla="*/ 2076228 h 2076228"/>
                <a:gd name="connsiteX4" fmla="*/ 0 w 12332338"/>
                <a:gd name="connsiteY4" fmla="*/ 2038864 h 2076228"/>
                <a:gd name="connsiteX5" fmla="*/ 0 w 12332338"/>
                <a:gd name="connsiteY5" fmla="*/ 0 h 2076228"/>
                <a:gd name="connsiteX0" fmla="*/ 0 w 12333167"/>
                <a:gd name="connsiteY0" fmla="*/ 0 h 2076228"/>
                <a:gd name="connsiteX1" fmla="*/ 12332297 w 12333167"/>
                <a:gd name="connsiteY1" fmla="*/ 290779 h 2076228"/>
                <a:gd name="connsiteX2" fmla="*/ 12333167 w 12333167"/>
                <a:gd name="connsiteY2" fmla="*/ 1402355 h 2076228"/>
                <a:gd name="connsiteX3" fmla="*/ 12005031 w 12333167"/>
                <a:gd name="connsiteY3" fmla="*/ 2076228 h 2076228"/>
                <a:gd name="connsiteX4" fmla="*/ 0 w 12333167"/>
                <a:gd name="connsiteY4" fmla="*/ 2038864 h 2076228"/>
                <a:gd name="connsiteX5" fmla="*/ 0 w 12333167"/>
                <a:gd name="connsiteY5" fmla="*/ 0 h 2076228"/>
                <a:gd name="connsiteX0" fmla="*/ 0 w 12333167"/>
                <a:gd name="connsiteY0" fmla="*/ 0 h 2076228"/>
                <a:gd name="connsiteX1" fmla="*/ 12332297 w 12333167"/>
                <a:gd name="connsiteY1" fmla="*/ 277824 h 2076228"/>
                <a:gd name="connsiteX2" fmla="*/ 12333167 w 12333167"/>
                <a:gd name="connsiteY2" fmla="*/ 1402355 h 2076228"/>
                <a:gd name="connsiteX3" fmla="*/ 12005031 w 12333167"/>
                <a:gd name="connsiteY3" fmla="*/ 2076228 h 2076228"/>
                <a:gd name="connsiteX4" fmla="*/ 0 w 12333167"/>
                <a:gd name="connsiteY4" fmla="*/ 2038864 h 2076228"/>
                <a:gd name="connsiteX5" fmla="*/ 0 w 12333167"/>
                <a:gd name="connsiteY5" fmla="*/ 0 h 2076228"/>
                <a:gd name="connsiteX0" fmla="*/ 54882 w 12333167"/>
                <a:gd name="connsiteY0" fmla="*/ 155076 h 1798403"/>
                <a:gd name="connsiteX1" fmla="*/ 12332297 w 12333167"/>
                <a:gd name="connsiteY1" fmla="*/ -1 h 1798403"/>
                <a:gd name="connsiteX2" fmla="*/ 12333167 w 12333167"/>
                <a:gd name="connsiteY2" fmla="*/ 1124530 h 1798403"/>
                <a:gd name="connsiteX3" fmla="*/ 12005031 w 12333167"/>
                <a:gd name="connsiteY3" fmla="*/ 1798403 h 1798403"/>
                <a:gd name="connsiteX4" fmla="*/ 0 w 12333167"/>
                <a:gd name="connsiteY4" fmla="*/ 1761039 h 1798403"/>
                <a:gd name="connsiteX5" fmla="*/ 54882 w 12333167"/>
                <a:gd name="connsiteY5" fmla="*/ 155076 h 1798403"/>
                <a:gd name="connsiteX0" fmla="*/ 18294 w 12333167"/>
                <a:gd name="connsiteY0" fmla="*/ 27750 h 1798403"/>
                <a:gd name="connsiteX1" fmla="*/ 12332297 w 12333167"/>
                <a:gd name="connsiteY1" fmla="*/ -1 h 1798403"/>
                <a:gd name="connsiteX2" fmla="*/ 12333167 w 12333167"/>
                <a:gd name="connsiteY2" fmla="*/ 1124530 h 1798403"/>
                <a:gd name="connsiteX3" fmla="*/ 12005031 w 12333167"/>
                <a:gd name="connsiteY3" fmla="*/ 1798403 h 1798403"/>
                <a:gd name="connsiteX4" fmla="*/ 0 w 12333167"/>
                <a:gd name="connsiteY4" fmla="*/ 1761039 h 1798403"/>
                <a:gd name="connsiteX5" fmla="*/ 18294 w 12333167"/>
                <a:gd name="connsiteY5" fmla="*/ 27750 h 1798403"/>
                <a:gd name="connsiteX0" fmla="*/ 0 w 12314873"/>
                <a:gd name="connsiteY0" fmla="*/ 27750 h 1850165"/>
                <a:gd name="connsiteX1" fmla="*/ 12314003 w 12314873"/>
                <a:gd name="connsiteY1" fmla="*/ -1 h 1850165"/>
                <a:gd name="connsiteX2" fmla="*/ 12314873 w 12314873"/>
                <a:gd name="connsiteY2" fmla="*/ 1124530 h 1850165"/>
                <a:gd name="connsiteX3" fmla="*/ 11986737 w 12314873"/>
                <a:gd name="connsiteY3" fmla="*/ 1798403 h 1850165"/>
                <a:gd name="connsiteX4" fmla="*/ 123483 w 12314873"/>
                <a:gd name="connsiteY4" fmla="*/ 1850165 h 1850165"/>
                <a:gd name="connsiteX5" fmla="*/ 0 w 12314873"/>
                <a:gd name="connsiteY5" fmla="*/ 27750 h 1850165"/>
                <a:gd name="connsiteX0" fmla="*/ 4573 w 12319446"/>
                <a:gd name="connsiteY0" fmla="*/ 27750 h 1798403"/>
                <a:gd name="connsiteX1" fmla="*/ 12318576 w 12319446"/>
                <a:gd name="connsiteY1" fmla="*/ -1 h 1798403"/>
                <a:gd name="connsiteX2" fmla="*/ 12319446 w 12319446"/>
                <a:gd name="connsiteY2" fmla="*/ 1124530 h 1798403"/>
                <a:gd name="connsiteX3" fmla="*/ 11991310 w 12319446"/>
                <a:gd name="connsiteY3" fmla="*/ 1798403 h 1798403"/>
                <a:gd name="connsiteX4" fmla="*/ 0 w 12319446"/>
                <a:gd name="connsiteY4" fmla="*/ 1761039 h 1798403"/>
                <a:gd name="connsiteX5" fmla="*/ 4573 w 12319446"/>
                <a:gd name="connsiteY5" fmla="*/ 27750 h 1798403"/>
                <a:gd name="connsiteX0" fmla="*/ 4573 w 12319446"/>
                <a:gd name="connsiteY0" fmla="*/ 2287 h 1798403"/>
                <a:gd name="connsiteX1" fmla="*/ 12318576 w 12319446"/>
                <a:gd name="connsiteY1" fmla="*/ -1 h 1798403"/>
                <a:gd name="connsiteX2" fmla="*/ 12319446 w 12319446"/>
                <a:gd name="connsiteY2" fmla="*/ 1124530 h 1798403"/>
                <a:gd name="connsiteX3" fmla="*/ 11991310 w 12319446"/>
                <a:gd name="connsiteY3" fmla="*/ 1798403 h 1798403"/>
                <a:gd name="connsiteX4" fmla="*/ 0 w 12319446"/>
                <a:gd name="connsiteY4" fmla="*/ 1761039 h 1798403"/>
                <a:gd name="connsiteX5" fmla="*/ 4573 w 12319446"/>
                <a:gd name="connsiteY5" fmla="*/ 2287 h 1798403"/>
                <a:gd name="connsiteX0" fmla="*/ 439 w 12319886"/>
                <a:gd name="connsiteY0" fmla="*/ 40483 h 1798403"/>
                <a:gd name="connsiteX1" fmla="*/ 12319016 w 12319886"/>
                <a:gd name="connsiteY1" fmla="*/ -1 h 1798403"/>
                <a:gd name="connsiteX2" fmla="*/ 12319886 w 12319886"/>
                <a:gd name="connsiteY2" fmla="*/ 1124530 h 1798403"/>
                <a:gd name="connsiteX3" fmla="*/ 11991750 w 12319886"/>
                <a:gd name="connsiteY3" fmla="*/ 1798403 h 1798403"/>
                <a:gd name="connsiteX4" fmla="*/ 440 w 12319886"/>
                <a:gd name="connsiteY4" fmla="*/ 1761039 h 1798403"/>
                <a:gd name="connsiteX5" fmla="*/ 439 w 12319886"/>
                <a:gd name="connsiteY5" fmla="*/ 40483 h 1798403"/>
                <a:gd name="connsiteX0" fmla="*/ 439 w 12319886"/>
                <a:gd name="connsiteY0" fmla="*/ 15017 h 1798403"/>
                <a:gd name="connsiteX1" fmla="*/ 12319016 w 12319886"/>
                <a:gd name="connsiteY1" fmla="*/ -1 h 1798403"/>
                <a:gd name="connsiteX2" fmla="*/ 12319886 w 12319886"/>
                <a:gd name="connsiteY2" fmla="*/ 1124530 h 1798403"/>
                <a:gd name="connsiteX3" fmla="*/ 11991750 w 12319886"/>
                <a:gd name="connsiteY3" fmla="*/ 1798403 h 1798403"/>
                <a:gd name="connsiteX4" fmla="*/ 440 w 12319886"/>
                <a:gd name="connsiteY4" fmla="*/ 1761039 h 1798403"/>
                <a:gd name="connsiteX5" fmla="*/ 439 w 12319886"/>
                <a:gd name="connsiteY5" fmla="*/ 15017 h 1798403"/>
                <a:gd name="connsiteX0" fmla="*/ 8034 w 12319446"/>
                <a:gd name="connsiteY0" fmla="*/ 0 h 1805750"/>
                <a:gd name="connsiteX1" fmla="*/ 12318576 w 12319446"/>
                <a:gd name="connsiteY1" fmla="*/ 7346 h 1805750"/>
                <a:gd name="connsiteX2" fmla="*/ 12319446 w 12319446"/>
                <a:gd name="connsiteY2" fmla="*/ 1131877 h 1805750"/>
                <a:gd name="connsiteX3" fmla="*/ 11991310 w 12319446"/>
                <a:gd name="connsiteY3" fmla="*/ 1805750 h 1805750"/>
                <a:gd name="connsiteX4" fmla="*/ 0 w 12319446"/>
                <a:gd name="connsiteY4" fmla="*/ 1768386 h 1805750"/>
                <a:gd name="connsiteX5" fmla="*/ 8034 w 12319446"/>
                <a:gd name="connsiteY5" fmla="*/ 0 h 180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319446" h="1805750">
                  <a:moveTo>
                    <a:pt x="8034" y="0"/>
                  </a:moveTo>
                  <a:lnTo>
                    <a:pt x="12318576" y="7346"/>
                  </a:lnTo>
                  <a:cubicBezTo>
                    <a:pt x="12319632" y="347644"/>
                    <a:pt x="12318390" y="791579"/>
                    <a:pt x="12319446" y="1131877"/>
                  </a:cubicBezTo>
                  <a:lnTo>
                    <a:pt x="11991310" y="1805750"/>
                  </a:lnTo>
                  <a:lnTo>
                    <a:pt x="0" y="1768386"/>
                  </a:lnTo>
                  <a:cubicBezTo>
                    <a:pt x="1524" y="1190623"/>
                    <a:pt x="6510" y="577763"/>
                    <a:pt x="8034" y="0"/>
                  </a:cubicBezTo>
                  <a:close/>
                </a:path>
              </a:pathLst>
            </a:custGeom>
            <a:solidFill>
              <a:srgbClr val="018A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 baseline="-2500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578626" y="388380"/>
              <a:ext cx="47737" cy="653234"/>
            </a:xfrm>
            <a:prstGeom prst="rect">
              <a:avLst/>
            </a:prstGeom>
            <a:solidFill>
              <a:srgbClr val="F7961B"/>
            </a:solidFill>
            <a:ln>
              <a:solidFill>
                <a:srgbClr val="F7961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sp>
        <p:nvSpPr>
          <p:cNvPr id="9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18725" y="953590"/>
            <a:ext cx="7517293" cy="4643935"/>
          </a:xfrm>
        </p:spPr>
        <p:txBody>
          <a:bodyPr numCol="3" spcCol="360000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750"/>
              </a:spcAft>
              <a:buClrTx/>
              <a:buSzTx/>
              <a:buFont typeface="Arial" panose="020B0604020202020204" pitchFamily="34" charset="0"/>
              <a:buNone/>
              <a:tabLst/>
              <a:defRPr sz="1200" baseline="0">
                <a:solidFill>
                  <a:schemeClr val="bg2">
                    <a:lumMod val="25000"/>
                  </a:schemeClr>
                </a:solidFill>
                <a:latin typeface="Lytiga Pro Condensed" panose="020B0000040000000004" pitchFamily="34" charset="0"/>
              </a:defRPr>
            </a:lvl1pPr>
          </a:lstStyle>
          <a:p>
            <a:r>
              <a:rPr lang="id-ID" dirty="0"/>
              <a:t>Berisi penjelasan umum</a:t>
            </a:r>
          </a:p>
        </p:txBody>
      </p:sp>
    </p:spTree>
    <p:extLst>
      <p:ext uri="{BB962C8B-B14F-4D97-AF65-F5344CB8AC3E}">
        <p14:creationId xmlns:p14="http://schemas.microsoft.com/office/powerpoint/2010/main" val="330234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16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enutu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12939" y="225513"/>
            <a:ext cx="9156939" cy="69808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2000" y="2751155"/>
            <a:ext cx="0" cy="832859"/>
          </a:xfrm>
          <a:prstGeom prst="line">
            <a:avLst/>
          </a:prstGeom>
          <a:ln>
            <a:solidFill>
              <a:srgbClr val="F796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2751139"/>
            <a:ext cx="4363107" cy="833437"/>
          </a:xfrm>
        </p:spPr>
        <p:txBody>
          <a:bodyPr anchor="ctr">
            <a:normAutofit/>
          </a:bodyPr>
          <a:lstStyle>
            <a:lvl1pPr marL="0" indent="0" algn="r">
              <a:buNone/>
              <a:defRPr sz="2400" baseline="0">
                <a:solidFill>
                  <a:srgbClr val="018AD2"/>
                </a:solidFill>
                <a:latin typeface="Lytiga Pro Condensed" panose="020B0000040000000004" pitchFamily="34" charset="0"/>
              </a:defRPr>
            </a:lvl1pPr>
          </a:lstStyle>
          <a:p>
            <a:pPr lvl="0"/>
            <a:r>
              <a:rPr lang="id-ID" dirty="0">
                <a:latin typeface="Lytiga Pro Condensed" panose="020B0000040000000004" pitchFamily="34" charset="0"/>
              </a:rPr>
              <a:t>TERIMAKASIH</a:t>
            </a:r>
            <a:endParaRPr lang="id-ID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13DB04A-52B3-6241-B512-D945CFD499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430" y="2691537"/>
            <a:ext cx="3211286" cy="892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8054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5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07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836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430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196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772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68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531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302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7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358503" y="2344737"/>
            <a:ext cx="6055171" cy="253675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id-ID" dirty="0"/>
              <a:t>JUDUL PRESENTASI ADALAH DITULIS DISINI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358504" y="4881489"/>
            <a:ext cx="5000094" cy="1410130"/>
          </a:xfrm>
        </p:spPr>
        <p:txBody>
          <a:bodyPr numCol="1"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id-ID" b="1" dirty="0" err="1"/>
              <a:t>Author</a:t>
            </a:r>
            <a:r>
              <a:rPr lang="id-ID" b="1" dirty="0"/>
              <a:t> 1, 2, </a:t>
            </a:r>
            <a:r>
              <a:rPr lang="id-ID" b="1" dirty="0" err="1"/>
              <a:t>dst</a:t>
            </a:r>
            <a:endParaRPr lang="id-ID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d-ID" dirty="0"/>
              <a:t>Universitas Diponegoro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d-ID" dirty="0" err="1"/>
              <a:t>E</a:t>
            </a:r>
            <a:r>
              <a:rPr lang="id-ID" dirty="0"/>
              <a:t>; </a:t>
            </a:r>
            <a:r>
              <a:rPr lang="id-ID" dirty="0" err="1"/>
              <a:t>xxx@live.undip.ac.id</a:t>
            </a:r>
            <a:endParaRPr lang="id-ID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id-ID" dirty="0"/>
              <a:t>M; 081xxxxxx</a:t>
            </a:r>
          </a:p>
        </p:txBody>
      </p:sp>
    </p:spTree>
    <p:extLst>
      <p:ext uri="{BB962C8B-B14F-4D97-AF65-F5344CB8AC3E}">
        <p14:creationId xmlns:p14="http://schemas.microsoft.com/office/powerpoint/2010/main" val="373709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9677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67079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2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63884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49219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8964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5580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658</TotalTime>
  <Words>27</Words>
  <Application>Microsoft Macintosh PowerPoint</Application>
  <PresentationFormat>On-screen Show (4:3)</PresentationFormat>
  <Paragraphs>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Lytiga Pro Condensed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Angga Fauzan</dc:creator>
  <cp:lastModifiedBy>Ahmad Ni'matullah Al-Baarri</cp:lastModifiedBy>
  <cp:revision>66</cp:revision>
  <dcterms:created xsi:type="dcterms:W3CDTF">2015-08-05T05:17:03Z</dcterms:created>
  <dcterms:modified xsi:type="dcterms:W3CDTF">2020-04-02T01:35:35Z</dcterms:modified>
</cp:coreProperties>
</file>